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4.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4"/>
    <p:sldMasterId id="2147483688" r:id="rId5"/>
    <p:sldMasterId id="2147483700" r:id="rId6"/>
    <p:sldMasterId id="2147483705" r:id="rId7"/>
    <p:sldMasterId id="2147483728" r:id="rId8"/>
  </p:sldMasterIdLst>
  <p:notesMasterIdLst>
    <p:notesMasterId r:id="rId26"/>
  </p:notesMasterIdLst>
  <p:handoutMasterIdLst>
    <p:handoutMasterId r:id="rId27"/>
  </p:handoutMasterIdLst>
  <p:sldIdLst>
    <p:sldId id="361" r:id="rId9"/>
    <p:sldId id="259" r:id="rId10"/>
    <p:sldId id="347" r:id="rId11"/>
    <p:sldId id="357" r:id="rId12"/>
    <p:sldId id="358" r:id="rId13"/>
    <p:sldId id="359" r:id="rId14"/>
    <p:sldId id="360" r:id="rId15"/>
    <p:sldId id="348" r:id="rId16"/>
    <p:sldId id="349" r:id="rId17"/>
    <p:sldId id="350" r:id="rId18"/>
    <p:sldId id="351" r:id="rId19"/>
    <p:sldId id="352" r:id="rId20"/>
    <p:sldId id="353" r:id="rId21"/>
    <p:sldId id="354" r:id="rId22"/>
    <p:sldId id="355" r:id="rId23"/>
    <p:sldId id="343" r:id="rId24"/>
    <p:sldId id="344" r:id="rId25"/>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9900"/>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78" autoAdjust="0"/>
    <p:restoredTop sz="95238" autoAdjust="0"/>
  </p:normalViewPr>
  <p:slideViewPr>
    <p:cSldViewPr snapToGrid="0" showGuides="1">
      <p:cViewPr>
        <p:scale>
          <a:sx n="80" d="100"/>
          <a:sy n="80" d="100"/>
        </p:scale>
        <p:origin x="-1044" y="24"/>
      </p:cViewPr>
      <p:guideLst>
        <p:guide orient="horz" pos="2160"/>
        <p:guide pos="24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p:scale>
          <a:sx n="80" d="100"/>
          <a:sy n="80" d="100"/>
        </p:scale>
        <p:origin x="-1848" y="-72"/>
      </p:cViewPr>
      <p:guideLst>
        <p:guide orient="horz" pos="2807"/>
        <p:guide pos="119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presProps" Target="pres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DB228672-4337-41E0-A109-2BF6C0A0EED5}" type="datetimeFigureOut">
              <a:rPr lang="en-US" smtClean="0"/>
              <a:pPr/>
              <a:t>4/4/2018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r>
              <a:rPr lang="en-US" smtClean="0"/>
              <a:t>Page XX-#</a:t>
            </a:r>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0381AB50-9623-476D-A480-EBA540222513}" type="slidenum">
              <a:rPr lang="en-US" smtClean="0"/>
              <a:pPr/>
              <a:t>‹#›</a:t>
            </a:fld>
            <a:endParaRPr lang="en-US"/>
          </a:p>
        </p:txBody>
      </p:sp>
    </p:spTree>
    <p:extLst>
      <p:ext uri="{BB962C8B-B14F-4D97-AF65-F5344CB8AC3E}">
        <p14:creationId xmlns:p14="http://schemas.microsoft.com/office/powerpoint/2010/main" val="2812618692"/>
      </p:ext>
    </p:extLst>
  </p:cSld>
  <p:clrMap bg1="lt1" tx1="dk1" bg2="lt2" tx2="dk2" accent1="accent1" accent2="accent2" accent3="accent3" accent4="accent4" accent5="accent5" accent6="accent6" hlink="hlink" folHlink="folHlink"/>
  <p:hf dt="0"/>
</p:handoutMaster>
</file>

<file path=ppt/media/image10.png>
</file>

<file path=ppt/media/image11.png>
</file>

<file path=ppt/media/image11.svg>
</file>

<file path=ppt/media/image12.png>
</file>

<file path=ppt/media/image13.png>
</file>

<file path=ppt/media/image14.png>
</file>

<file path=ppt/media/image14.svg>
</file>

<file path=ppt/media/image15.png>
</file>

<file path=ppt/media/image16.png>
</file>

<file path=ppt/media/image17.png>
</file>

<file path=ppt/media/image18.png>
</file>

<file path=ppt/media/image18.svg>
</file>

<file path=ppt/media/image19.png>
</file>

<file path=ppt/media/image2.jpeg>
</file>

<file path=ppt/media/image2.svg>
</file>

<file path=ppt/media/image20.png>
</file>

<file path=ppt/media/image21.png>
</file>

<file path=ppt/media/image21.svg>
</file>

<file path=ppt/media/image22.png>
</file>

<file path=ppt/media/image23.png>
</file>

<file path=ppt/media/image23.svg>
</file>

<file path=ppt/media/image24.png>
</file>

<file path=ppt/media/image25.png>
</file>

<file path=ppt/media/image25.svg>
</file>

<file path=ppt/media/image26.png>
</file>

<file path=ppt/media/image27.png>
</file>

<file path=ppt/media/image27.sv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6.svg>
</file>

<file path=ppt/media/image37.png>
</file>

<file path=ppt/media/image38.png>
</file>

<file path=ppt/media/image38.svg>
</file>

<file path=ppt/media/image39.jpeg>
</file>

<file path=ppt/media/image4.png>
</file>

<file path=ppt/media/image4.svg>
</file>

<file path=ppt/media/image40.jpeg>
</file>

<file path=ppt/media/image40.svg>
</file>

<file path=ppt/media/image42.svg>
</file>

<file path=ppt/media/image45.svg>
</file>

<file path=ppt/media/image47.svg>
</file>

<file path=ppt/media/image5.png>
</file>

<file path=ppt/media/image6.png>
</file>

<file path=ppt/media/image6.svg>
</file>

<file path=ppt/media/image7.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89125" y="720725"/>
            <a:ext cx="4800600" cy="3600450"/>
          </a:xfrm>
          <a:prstGeom prst="rect">
            <a:avLst/>
          </a:prstGeom>
          <a:noFill/>
          <a:ln w="12700">
            <a:solidFill>
              <a:prstClr val="black"/>
            </a:solidFill>
          </a:ln>
        </p:spPr>
        <p:txBody>
          <a:bodyPr vert="horz" lIns="96661" tIns="48331" rIns="96661" bIns="48331" rtlCol="0" anchor="ctr"/>
          <a:lstStyle/>
          <a:p>
            <a:r>
              <a:rPr lang="en-US" dirty="0" smtClean="0"/>
              <a:t>text</a:t>
            </a:r>
            <a:endParaRPr lang="en-US" dirty="0"/>
          </a:p>
        </p:txBody>
      </p:sp>
      <p:sp>
        <p:nvSpPr>
          <p:cNvPr id="5" name="Notes Placeholder 4"/>
          <p:cNvSpPr>
            <a:spLocks noGrp="1"/>
          </p:cNvSpPr>
          <p:nvPr>
            <p:ph type="body" sz="quarter" idx="3"/>
          </p:nvPr>
        </p:nvSpPr>
        <p:spPr>
          <a:xfrm>
            <a:off x="1870721" y="4447617"/>
            <a:ext cx="4892673" cy="4320540"/>
          </a:xfrm>
          <a:prstGeom prst="rect">
            <a:avLst/>
          </a:prstGeom>
        </p:spPr>
        <p:txBody>
          <a:bodyPr vert="horz" lIns="96661" tIns="48331" rIns="96661" bIns="48331"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Line 8"/>
          <p:cNvSpPr>
            <a:spLocks noChangeShapeType="1"/>
          </p:cNvSpPr>
          <p:nvPr/>
        </p:nvSpPr>
        <p:spPr bwMode="auto">
          <a:xfrm>
            <a:off x="1594990" y="580073"/>
            <a:ext cx="0" cy="8401050"/>
          </a:xfrm>
          <a:prstGeom prst="line">
            <a:avLst/>
          </a:prstGeom>
          <a:noFill/>
          <a:ln w="9525">
            <a:solidFill>
              <a:schemeClr val="tx1"/>
            </a:solidFill>
            <a:round/>
            <a:headEnd/>
            <a:tailEnd/>
          </a:ln>
          <a:effectLst/>
        </p:spPr>
        <p:txBody>
          <a:bodyPr lIns="96661" tIns="48331" rIns="96661" bIns="48331"/>
          <a:lstStyle/>
          <a:p>
            <a:endParaRPr lang="en-US"/>
          </a:p>
        </p:txBody>
      </p:sp>
      <p:sp>
        <p:nvSpPr>
          <p:cNvPr id="11" name="Rectangle 14"/>
          <p:cNvSpPr>
            <a:spLocks noChangeArrowheads="1"/>
          </p:cNvSpPr>
          <p:nvPr/>
        </p:nvSpPr>
        <p:spPr bwMode="auto">
          <a:xfrm>
            <a:off x="257387" y="160021"/>
            <a:ext cx="6934201" cy="325041"/>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200" dirty="0" smtClean="0">
                <a:latin typeface="Arial" pitchFamily="34" charset="0"/>
                <a:cs typeface="Arial" pitchFamily="34" charset="0"/>
              </a:rPr>
              <a:t>Core Java 8  and Development Tools 		                                            Generics</a:t>
            </a:r>
            <a:endParaRPr lang="en-US" sz="1200" dirty="0">
              <a:latin typeface="Arial" pitchFamily="34" charset="0"/>
              <a:cs typeface="Arial" pitchFamily="34" charset="0"/>
            </a:endParaRPr>
          </a:p>
        </p:txBody>
      </p:sp>
      <p:sp>
        <p:nvSpPr>
          <p:cNvPr id="12" name="Rectangle 14"/>
          <p:cNvSpPr>
            <a:spLocks noChangeArrowheads="1"/>
          </p:cNvSpPr>
          <p:nvPr/>
        </p:nvSpPr>
        <p:spPr bwMode="auto">
          <a:xfrm>
            <a:off x="3804754" y="8778098"/>
            <a:ext cx="2946699" cy="354027"/>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000" dirty="0" smtClean="0">
                <a:latin typeface="Arial" pitchFamily="34" charset="0"/>
                <a:cs typeface="Arial" pitchFamily="34" charset="0"/>
              </a:rPr>
              <a:t>		 Page 12-</a:t>
            </a:r>
            <a:fld id="{BD9FB300-F9DC-4669-88F4-967ABA23CC04}" type="slidenum">
              <a:rPr lang="en-US" sz="1000" smtClean="0">
                <a:latin typeface="Arial" pitchFamily="34" charset="0"/>
                <a:cs typeface="Arial" pitchFamily="34" charset="0"/>
              </a:rPr>
              <a:pPr marL="0" marR="0" indent="0" algn="l" defTabSz="966612" rtl="0" eaLnBrk="1" fontAlgn="auto" latinLnBrk="0" hangingPunct="1">
                <a:lnSpc>
                  <a:spcPct val="100000"/>
                </a:lnSpc>
                <a:spcBef>
                  <a:spcPts val="0"/>
                </a:spcBef>
                <a:spcAft>
                  <a:spcPts val="0"/>
                </a:spcAft>
                <a:buClrTx/>
                <a:buSzTx/>
                <a:buFontTx/>
                <a:buNone/>
                <a:tabLst/>
                <a:defRPr/>
              </a:pPr>
              <a:t>‹#›</a:t>
            </a:fld>
            <a:r>
              <a:rPr lang="en-US" sz="1000" dirty="0" smtClean="0">
                <a:latin typeface="Arial" pitchFamily="34" charset="0"/>
                <a:cs typeface="Arial" pitchFamily="34" charset="0"/>
              </a:rPr>
              <a:t> </a:t>
            </a:r>
          </a:p>
        </p:txBody>
      </p:sp>
    </p:spTree>
    <p:extLst>
      <p:ext uri="{BB962C8B-B14F-4D97-AF65-F5344CB8AC3E}">
        <p14:creationId xmlns:p14="http://schemas.microsoft.com/office/powerpoint/2010/main" val="1122094422"/>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000" kern="1200">
        <a:solidFill>
          <a:schemeClr val="tx1"/>
        </a:solidFill>
        <a:latin typeface="Arial" pitchFamily="34" charset="0"/>
        <a:ea typeface="+mn-ea"/>
        <a:cs typeface="Arial" pitchFamily="34" charset="0"/>
      </a:defRPr>
    </a:lvl1pPr>
    <a:lvl2pPr marL="457200" algn="l" defTabSz="914400" rtl="0" eaLnBrk="1" latinLnBrk="0" hangingPunct="1">
      <a:defRPr sz="1000" kern="1200">
        <a:solidFill>
          <a:schemeClr val="tx1"/>
        </a:solidFill>
        <a:latin typeface="Arial" pitchFamily="34" charset="0"/>
        <a:ea typeface="+mn-ea"/>
        <a:cs typeface="Arial" pitchFamily="34" charset="0"/>
      </a:defRPr>
    </a:lvl2pPr>
    <a:lvl3pPr marL="914400" algn="l" defTabSz="914400" rtl="0" eaLnBrk="1" latinLnBrk="0" hangingPunct="1">
      <a:defRPr sz="1000" kern="1200">
        <a:solidFill>
          <a:schemeClr val="tx1"/>
        </a:solidFill>
        <a:latin typeface="Arial" pitchFamily="34" charset="0"/>
        <a:ea typeface="+mn-ea"/>
        <a:cs typeface="Arial" pitchFamily="34" charset="0"/>
      </a:defRPr>
    </a:lvl3pPr>
    <a:lvl4pPr marL="1371600" algn="l" defTabSz="914400" rtl="0" eaLnBrk="1" latinLnBrk="0" hangingPunct="1">
      <a:defRPr sz="1000" kern="1200">
        <a:solidFill>
          <a:schemeClr val="tx1"/>
        </a:solidFill>
        <a:latin typeface="Arial" pitchFamily="34" charset="0"/>
        <a:ea typeface="+mn-ea"/>
        <a:cs typeface="Arial" pitchFamily="34" charset="0"/>
      </a:defRPr>
    </a:lvl4pPr>
    <a:lvl5pPr marL="1828800" algn="l" defTabSz="914400" rtl="0" eaLnBrk="1" latinLnBrk="0" hangingPunct="1">
      <a:defRPr sz="1000" kern="1200">
        <a:solidFill>
          <a:schemeClr val="tx1"/>
        </a:solidFill>
        <a:latin typeface="Arial" pitchFamily="34" charset="0"/>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p:cNvSpPr>
            <a:spLocks noGrp="1" noRot="1" noChangeAspect="1"/>
          </p:cNvSpPr>
          <p:nvPr>
            <p:ph type="sldImg"/>
          </p:nvPr>
        </p:nvSpPr>
        <p:spPr>
          <a:xfrm>
            <a:off x="1890713" y="720725"/>
            <a:ext cx="4800600" cy="3600450"/>
          </a:xfrm>
        </p:spPr>
      </p:sp>
      <p:sp>
        <p:nvSpPr>
          <p:cNvPr id="6" name="Notes Placeholder 5"/>
          <p:cNvSpPr>
            <a:spLocks noGrp="1"/>
          </p:cNvSpPr>
          <p:nvPr>
            <p:ph type="body"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3" name="Rectangle 3"/>
          <p:cNvSpPr>
            <a:spLocks noGrp="1" noChangeArrowheads="1"/>
          </p:cNvSpPr>
          <p:nvPr>
            <p:ph type="body" idx="1"/>
          </p:nvPr>
        </p:nvSpPr>
        <p:spPr/>
        <p:txBody>
          <a:bodyPr/>
          <a:lstStyle/>
          <a:p>
            <a:r>
              <a:rPr lang="en-US" dirty="0" smtClean="0"/>
              <a:t>Usage of Generics:</a:t>
            </a:r>
          </a:p>
          <a:p>
            <a:r>
              <a:rPr lang="en-US" dirty="0" smtClean="0"/>
              <a:t>Usage of Generic classes is pertaining to the type that is required. </a:t>
            </a:r>
          </a:p>
          <a:p>
            <a:r>
              <a:rPr lang="en-US" dirty="0" smtClean="0"/>
              <a:t>Once the Generic class is used for specific type, compile-time and runtime errors can be avoided.</a:t>
            </a:r>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7" name="Rectangle 3"/>
          <p:cNvSpPr>
            <a:spLocks noGrp="1" noChangeArrowheads="1"/>
          </p:cNvSpPr>
          <p:nvPr>
            <p:ph type="body" idx="1"/>
          </p:nvPr>
        </p:nvSpPr>
        <p:spPr/>
        <p:txBody>
          <a:bodyPr/>
          <a:lstStyle/>
          <a:p>
            <a:r>
              <a:rPr lang="en-US" dirty="0" smtClean="0"/>
              <a:t>Usage of Generics:</a:t>
            </a:r>
          </a:p>
          <a:p>
            <a:r>
              <a:rPr lang="en-US" dirty="0" smtClean="0"/>
              <a:t>Generic classes in use can have multiple arguments. Arguments can be standard as well as custom types.</a:t>
            </a:r>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1" name="Rectangle 3"/>
          <p:cNvSpPr>
            <a:spLocks noGrp="1" noChangeArrowheads="1"/>
          </p:cNvSpPr>
          <p:nvPr>
            <p:ph type="body" idx="1"/>
          </p:nvPr>
        </p:nvSpPr>
        <p:spPr/>
        <p:txBody>
          <a:bodyPr/>
          <a:lstStyle/>
          <a:p>
            <a:r>
              <a:rPr lang="en-US" dirty="0" smtClean="0"/>
              <a:t>Note: Generic classes cannot be assigned according to the super or subclass hierarchy of them.</a:t>
            </a:r>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5" name="Rectangle 3"/>
          <p:cNvSpPr>
            <a:spLocks noGrp="1" noChangeArrowheads="1"/>
          </p:cNvSpPr>
          <p:nvPr>
            <p:ph type="body" idx="1"/>
          </p:nvPr>
        </p:nvSpPr>
        <p:spPr/>
        <p:txBody>
          <a:bodyPr/>
          <a:lstStyle/>
          <a:p>
            <a:r>
              <a:rPr lang="en-US" dirty="0" smtClean="0"/>
              <a:t>Note: Generic classes do not support inheritance relationship between type arguments.</a:t>
            </a:r>
          </a:p>
          <a:p>
            <a:endParaRPr lang="en-US" dirty="0" smtClean="0"/>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9" name="Rectangle 3"/>
          <p:cNvSpPr>
            <a:spLocks noGrp="1" noChangeArrowheads="1"/>
          </p:cNvSpPr>
          <p:nvPr>
            <p:ph type="body" idx="1"/>
          </p:nvPr>
        </p:nvSpPr>
        <p:spPr/>
        <p:txBody>
          <a:bodyPr/>
          <a:lstStyle/>
          <a:p>
            <a:r>
              <a:rPr lang="en-US" dirty="0" smtClean="0"/>
              <a:t>Note: Although the inheritance relationship between the type arguments of the generic classes does not exist, Inheritance relationship between Generic classes themselves still exist.</a:t>
            </a:r>
          </a:p>
          <a:p>
            <a:endParaRPr lang="en-US" dirty="0" smtClean="0"/>
          </a:p>
          <a:p>
            <a:endParaRPr lang="en-US" dirty="0" smtClean="0"/>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90713" y="720725"/>
            <a:ext cx="4800600" cy="360045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90713" y="720725"/>
            <a:ext cx="4800600" cy="360045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2" name="Text Box 4"/>
          <p:cNvSpPr txBox="1">
            <a:spLocks noChangeArrowheads="1"/>
          </p:cNvSpPr>
          <p:nvPr/>
        </p:nvSpPr>
        <p:spPr bwMode="auto">
          <a:xfrm>
            <a:off x="244685" y="1439526"/>
            <a:ext cx="194972" cy="632853"/>
          </a:xfrm>
          <a:prstGeom prst="rect">
            <a:avLst/>
          </a:prstGeom>
          <a:noFill/>
          <a:ln w="12700" algn="ctr">
            <a:noFill/>
            <a:miter lim="800000"/>
            <a:headEnd/>
            <a:tailEnd/>
          </a:ln>
          <a:effectLst/>
        </p:spPr>
        <p:txBody>
          <a:bodyPr wrap="none" lIns="95643" tIns="46982" rIns="95643" bIns="46982">
            <a:spAutoFit/>
          </a:bodyPr>
          <a:lstStyle/>
          <a:p>
            <a:pPr marL="313683" indent="-313683" defTabSz="965941">
              <a:lnSpc>
                <a:spcPts val="4234"/>
              </a:lnSpc>
            </a:pPr>
            <a:endParaRPr lang="en-US" dirty="0">
              <a:latin typeface="Trebuchet MS" pitchFamily="34" charset="0"/>
            </a:endParaRPr>
          </a:p>
        </p:txBody>
      </p:sp>
      <p:sp>
        <p:nvSpPr>
          <p:cNvPr id="4" name="Slide Image Placeholder 3"/>
          <p:cNvSpPr>
            <a:spLocks noGrp="1" noRot="1" noChangeAspect="1"/>
          </p:cNvSpPr>
          <p:nvPr>
            <p:ph type="sldImg"/>
          </p:nvPr>
        </p:nvSpPr>
        <p:spPr>
          <a:xfrm>
            <a:off x="1890713" y="720725"/>
            <a:ext cx="4800600" cy="3600450"/>
          </a:xfrm>
        </p:spPr>
      </p:sp>
      <p:sp>
        <p:nvSpPr>
          <p:cNvPr id="6" name="Notes Placeholder 5"/>
          <p:cNvSpPr>
            <a:spLocks noGrp="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smtClean="0"/>
              <a:t>This lesson discusses about generics feature in Java.</a:t>
            </a:r>
          </a:p>
          <a:p>
            <a:endParaRPr lang="en-US" smtClean="0"/>
          </a:p>
          <a:p>
            <a:r>
              <a:rPr lang="en-US" smtClean="0"/>
              <a:t>Lesson outline: </a:t>
            </a:r>
          </a:p>
          <a:p>
            <a:endParaRPr lang="en-US" smtClean="0"/>
          </a:p>
          <a:p>
            <a:pPr lvl="1"/>
            <a:r>
              <a:rPr lang="en-US" smtClean="0"/>
              <a:t>12.1: Generics</a:t>
            </a:r>
          </a:p>
          <a:p>
            <a:pPr lvl="1"/>
            <a:r>
              <a:rPr lang="en-US" smtClean="0"/>
              <a:t>12.2: Writing Generic Classes</a:t>
            </a:r>
          </a:p>
          <a:p>
            <a:pPr lvl="1"/>
            <a:r>
              <a:rPr lang="en-US" smtClean="0"/>
              <a:t>12.3: Using Generics with Collections</a:t>
            </a:r>
          </a:p>
          <a:p>
            <a:pPr lvl="1"/>
            <a:r>
              <a:rPr lang="en-US" smtClean="0"/>
              <a:t>12.4: Best Practices</a:t>
            </a:r>
          </a:p>
          <a:p>
            <a:endParaRPr lang="en-US" dirty="0"/>
          </a:p>
        </p:txBody>
      </p:sp>
      <p:sp>
        <p:nvSpPr>
          <p:cNvPr id="6" name="Slide Image Placeholder 5"/>
          <p:cNvSpPr>
            <a:spLocks noGrp="1" noRot="1" noChangeAspect="1"/>
          </p:cNvSpPr>
          <p:nvPr>
            <p:ph type="sldImg"/>
          </p:nvPr>
        </p:nvSpPr>
        <p:spPr>
          <a:xfrm>
            <a:off x="1890713" y="720725"/>
            <a:ext cx="4800600" cy="3600450"/>
          </a:xfr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7" name="Rectangle 3"/>
          <p:cNvSpPr>
            <a:spLocks noGrp="1" noChangeArrowheads="1"/>
          </p:cNvSpPr>
          <p:nvPr>
            <p:ph type="body" idx="1"/>
          </p:nvPr>
        </p:nvSpPr>
        <p:spPr/>
        <p:txBody>
          <a:bodyPr/>
          <a:lstStyle/>
          <a:p>
            <a:r>
              <a:rPr lang="en-US" dirty="0" smtClean="0"/>
              <a:t>What and Why of Generics:</a:t>
            </a:r>
          </a:p>
          <a:p>
            <a:r>
              <a:rPr lang="en-US" dirty="0" smtClean="0"/>
              <a:t>JDK 1.5 introduces several extensions to the Java programming language. One of these is generics. Generics allow you to abstract over types. The most common examples are container types, such as those in the Collection hierarchy. </a:t>
            </a:r>
          </a:p>
          <a:p>
            <a:r>
              <a:rPr lang="en-US" dirty="0" smtClean="0"/>
              <a:t>Here is a typical usage of that sort:</a:t>
            </a:r>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The cast on line 3 is slightly annoying. Typically, the programmer knows what kind of data has been placed into a particular list. However, the cast is essential. The compiler can only guarantee that an Object will be returned by the iterator. To ensure the assignment to a variable of type Integer is type safe, the cast is required. Of course, the cast not only introduces clutter, it also introduces the possibility of a run time error, since the programmer might be mistaken. What if programmers could actually express their intent, and mark a list as being restricted to contain a particular data type? This is the core idea behind generics. </a:t>
            </a:r>
          </a:p>
        </p:txBody>
      </p:sp>
      <p:sp>
        <p:nvSpPr>
          <p:cNvPr id="159748" name="AutoShape 4"/>
          <p:cNvSpPr>
            <a:spLocks noChangeArrowheads="1"/>
          </p:cNvSpPr>
          <p:nvPr/>
        </p:nvSpPr>
        <p:spPr bwMode="auto">
          <a:xfrm>
            <a:off x="2379495" y="5343560"/>
            <a:ext cx="4277746" cy="800100"/>
          </a:xfrm>
          <a:prstGeom prst="roundRect">
            <a:avLst>
              <a:gd name="adj" fmla="val 16667"/>
            </a:avLst>
          </a:prstGeom>
          <a:noFill/>
          <a:ln w="19050">
            <a:solidFill>
              <a:schemeClr val="tx1"/>
            </a:solidFill>
            <a:round/>
            <a:headEnd/>
            <a:tailEnd/>
          </a:ln>
          <a:effectLst/>
        </p:spPr>
        <p:txBody>
          <a:bodyPr wrap="none" lIns="96650" tIns="48325" rIns="96650" bIns="48325" anchor="ctr"/>
          <a:lstStyle/>
          <a:p>
            <a:pPr marL="242316" lvl="1" defTabSz="965941"/>
            <a:r>
              <a:rPr lang="en-US" sz="1000" dirty="0">
                <a:latin typeface="Arial" pitchFamily="34" charset="0"/>
                <a:cs typeface="Arial" pitchFamily="34" charset="0"/>
              </a:rPr>
              <a:t>List </a:t>
            </a:r>
            <a:r>
              <a:rPr lang="en-US" sz="1000" dirty="0" err="1">
                <a:latin typeface="Arial" pitchFamily="34" charset="0"/>
                <a:cs typeface="Arial" pitchFamily="34" charset="0"/>
              </a:rPr>
              <a:t>myIntegerList</a:t>
            </a:r>
            <a:r>
              <a:rPr lang="en-US" sz="1000" dirty="0">
                <a:latin typeface="Arial" pitchFamily="34" charset="0"/>
                <a:cs typeface="Arial" pitchFamily="34" charset="0"/>
              </a:rPr>
              <a:t> = new </a:t>
            </a:r>
            <a:r>
              <a:rPr lang="en-US" sz="1000" dirty="0" err="1">
                <a:latin typeface="Arial" pitchFamily="34" charset="0"/>
                <a:cs typeface="Arial" pitchFamily="34" charset="0"/>
              </a:rPr>
              <a:t>LinkedList</a:t>
            </a:r>
            <a:r>
              <a:rPr lang="en-US" sz="1000" dirty="0">
                <a:latin typeface="Arial" pitchFamily="34" charset="0"/>
                <a:cs typeface="Arial" pitchFamily="34" charset="0"/>
              </a:rPr>
              <a:t>(); // 1</a:t>
            </a:r>
          </a:p>
          <a:p>
            <a:pPr marL="242316" lvl="1" defTabSz="965941"/>
            <a:r>
              <a:rPr lang="en-US" sz="1000" dirty="0" err="1">
                <a:latin typeface="Arial" pitchFamily="34" charset="0"/>
                <a:cs typeface="Arial" pitchFamily="34" charset="0"/>
              </a:rPr>
              <a:t>myIntegerList.add</a:t>
            </a:r>
            <a:r>
              <a:rPr lang="en-US" sz="1000" dirty="0">
                <a:latin typeface="Arial" pitchFamily="34" charset="0"/>
                <a:cs typeface="Arial" pitchFamily="34" charset="0"/>
              </a:rPr>
              <a:t>(new Integer(0)); // 2</a:t>
            </a:r>
          </a:p>
          <a:p>
            <a:pPr marL="242316" lvl="1" defTabSz="965941"/>
            <a:r>
              <a:rPr lang="en-US" sz="1000" dirty="0">
                <a:latin typeface="Arial" pitchFamily="34" charset="0"/>
                <a:cs typeface="Arial" pitchFamily="34" charset="0"/>
              </a:rPr>
              <a:t>Integer </a:t>
            </a:r>
            <a:r>
              <a:rPr lang="en-US" sz="1000" dirty="0" err="1">
                <a:latin typeface="Arial" pitchFamily="34" charset="0"/>
                <a:cs typeface="Arial" pitchFamily="34" charset="0"/>
              </a:rPr>
              <a:t>intObj</a:t>
            </a:r>
            <a:r>
              <a:rPr lang="en-US" sz="1000" dirty="0">
                <a:latin typeface="Arial" pitchFamily="34" charset="0"/>
                <a:cs typeface="Arial" pitchFamily="34" charset="0"/>
              </a:rPr>
              <a:t> = (Integer) </a:t>
            </a:r>
            <a:r>
              <a:rPr lang="en-US" sz="1000" dirty="0" err="1">
                <a:latin typeface="Arial" pitchFamily="34" charset="0"/>
                <a:cs typeface="Arial" pitchFamily="34" charset="0"/>
              </a:rPr>
              <a:t>myIntegerList.iterator</a:t>
            </a:r>
            <a:r>
              <a:rPr lang="en-US" sz="1000" dirty="0">
                <a:latin typeface="Arial" pitchFamily="34" charset="0"/>
                <a:cs typeface="Arial" pitchFamily="34" charset="0"/>
              </a:rPr>
              <a:t>().next(); // 3</a:t>
            </a:r>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7" name="Rectangle 3"/>
          <p:cNvSpPr>
            <a:spLocks noGrp="1" noChangeArrowheads="1"/>
          </p:cNvSpPr>
          <p:nvPr>
            <p:ph type="body" idx="1"/>
          </p:nvPr>
        </p:nvSpPr>
        <p:spPr/>
        <p:txBody>
          <a:bodyPr/>
          <a:lstStyle/>
          <a:p>
            <a:r>
              <a:rPr lang="en-US" dirty="0" smtClean="0"/>
              <a:t>What is Generics?:</a:t>
            </a:r>
          </a:p>
          <a:p>
            <a:endParaRPr lang="en-US" dirty="0" smtClean="0"/>
          </a:p>
          <a:p>
            <a:r>
              <a:rPr lang="en-US" dirty="0" smtClean="0"/>
              <a:t>Generics allows to write Parameterized type like List&lt;T&gt; and allows us to pass references to create instance of that type. Like when we pass the reference of String to List&lt;T&gt; as a reference type it creates List of strings.</a:t>
            </a:r>
          </a:p>
          <a:p>
            <a:endParaRPr lang="en-US" dirty="0" smtClean="0"/>
          </a:p>
          <a:p>
            <a:r>
              <a:rPr lang="en-US" dirty="0" smtClean="0"/>
              <a:t>Why generics?</a:t>
            </a:r>
          </a:p>
          <a:p>
            <a:r>
              <a:rPr lang="en-US" dirty="0" smtClean="0"/>
              <a:t> </a:t>
            </a:r>
          </a:p>
          <a:p>
            <a:r>
              <a:rPr lang="en-US" dirty="0" smtClean="0"/>
              <a:t>Use of generics enables stricter compiler check. It means when List is created of type string, compiler only allows to add string elements to the list. </a:t>
            </a:r>
          </a:p>
          <a:p>
            <a:endParaRPr lang="en-US" dirty="0" smtClean="0"/>
          </a:p>
          <a:p>
            <a:r>
              <a:rPr lang="en-US" dirty="0" smtClean="0"/>
              <a:t>No need to perform casting. In case of generics enabled collections, no need to perform explicit casting. </a:t>
            </a:r>
          </a:p>
          <a:p>
            <a:endParaRPr lang="en-US" dirty="0" smtClean="0"/>
          </a:p>
          <a:p>
            <a:endParaRPr lang="en-US" dirty="0" smtClean="0"/>
          </a:p>
          <a:p>
            <a:endParaRPr lang="en-US" dirty="0" smtClean="0"/>
          </a:p>
          <a:p>
            <a:endParaRPr lang="en-US" dirty="0" smtClean="0"/>
          </a:p>
          <a:p>
            <a:endParaRPr lang="en-US" dirty="0" smtClean="0"/>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3" name="Rectangle 3"/>
          <p:cNvSpPr>
            <a:spLocks noGrp="1" noChangeArrowheads="1"/>
          </p:cNvSpPr>
          <p:nvPr>
            <p:ph type="body" idx="1"/>
          </p:nvPr>
        </p:nvSpPr>
        <p:spPr/>
        <p:txBody>
          <a:bodyPr/>
          <a:lstStyle/>
          <a:p>
            <a:r>
              <a:rPr lang="en-US" smtClean="0"/>
              <a:t>Generics Fundamentals:</a:t>
            </a:r>
          </a:p>
          <a:p>
            <a:endParaRPr lang="en-US" smtClean="0"/>
          </a:p>
          <a:p>
            <a:r>
              <a:rPr lang="en-US" smtClean="0"/>
              <a:t>Consider the example given in the slide, if you want to reuse the same class to send employee object as a message, then we need to create one more additional class as shown below: </a:t>
            </a:r>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r>
              <a:rPr lang="en-US" smtClean="0"/>
              <a:t>Is it possible to create a class with generic type of message? Yes. Generics enables us to create a parameterized class and later we can instantiate it as per our required reference type. </a:t>
            </a:r>
            <a:endParaRPr lang="en-US" dirty="0" smtClean="0"/>
          </a:p>
        </p:txBody>
      </p:sp>
      <p:sp>
        <p:nvSpPr>
          <p:cNvPr id="4" name="AutoShape 4"/>
          <p:cNvSpPr>
            <a:spLocks noChangeArrowheads="1"/>
          </p:cNvSpPr>
          <p:nvPr/>
        </p:nvSpPr>
        <p:spPr bwMode="auto">
          <a:xfrm>
            <a:off x="2421467" y="5336564"/>
            <a:ext cx="4070773" cy="1621328"/>
          </a:xfrm>
          <a:prstGeom prst="roundRect">
            <a:avLst>
              <a:gd name="adj" fmla="val 16667"/>
            </a:avLst>
          </a:prstGeom>
          <a:noFill/>
          <a:ln w="19050">
            <a:solidFill>
              <a:schemeClr val="tx1"/>
            </a:solidFill>
            <a:round/>
            <a:headEnd/>
            <a:tailEnd/>
          </a:ln>
          <a:effectLst/>
        </p:spPr>
        <p:txBody>
          <a:bodyPr wrap="none" lIns="96661" tIns="48331" rIns="96661" bIns="48331" anchor="ctr"/>
          <a:lstStyle/>
          <a:p>
            <a:pPr lvl="1"/>
            <a:r>
              <a:rPr lang="en-US" sz="1100" dirty="0">
                <a:latin typeface="Candara" panose="020E0502030303020204" pitchFamily="34" charset="0"/>
                <a:cs typeface="Arial" pitchFamily="34" charset="0"/>
              </a:rPr>
              <a:t>public class Sender{</a:t>
            </a:r>
          </a:p>
          <a:p>
            <a:pPr lvl="1"/>
            <a:r>
              <a:rPr lang="en-US" sz="1100" dirty="0">
                <a:latin typeface="Candara" panose="020E0502030303020204" pitchFamily="34" charset="0"/>
                <a:cs typeface="Arial" pitchFamily="34" charset="0"/>
              </a:rPr>
              <a:t>    private Employee message;</a:t>
            </a:r>
          </a:p>
          <a:p>
            <a:pPr lvl="1"/>
            <a:r>
              <a:rPr lang="en-US" sz="1100" dirty="0">
                <a:latin typeface="Candara" panose="020E0502030303020204" pitchFamily="34" charset="0"/>
                <a:cs typeface="Arial" pitchFamily="34" charset="0"/>
              </a:rPr>
              <a:t>    public </a:t>
            </a:r>
            <a:r>
              <a:rPr lang="en-US" sz="1100" dirty="0" err="1">
                <a:latin typeface="Candara" panose="020E0502030303020204" pitchFamily="34" charset="0"/>
                <a:cs typeface="Arial" pitchFamily="34" charset="0"/>
              </a:rPr>
              <a:t>setMessage</a:t>
            </a:r>
            <a:r>
              <a:rPr lang="en-US" sz="1100" dirty="0">
                <a:latin typeface="Candara" panose="020E0502030303020204" pitchFamily="34" charset="0"/>
                <a:cs typeface="Arial" pitchFamily="34" charset="0"/>
              </a:rPr>
              <a:t>(Employee message) {</a:t>
            </a:r>
            <a:br>
              <a:rPr lang="en-US" sz="1100" dirty="0">
                <a:latin typeface="Candara" panose="020E0502030303020204" pitchFamily="34" charset="0"/>
                <a:cs typeface="Arial" pitchFamily="34" charset="0"/>
              </a:rPr>
            </a:br>
            <a:r>
              <a:rPr lang="en-US" sz="1100" dirty="0">
                <a:latin typeface="Candara" panose="020E0502030303020204" pitchFamily="34" charset="0"/>
                <a:cs typeface="Arial" pitchFamily="34" charset="0"/>
              </a:rPr>
              <a:t>           </a:t>
            </a:r>
            <a:r>
              <a:rPr lang="en-US" sz="1100" dirty="0" err="1">
                <a:latin typeface="Candara" panose="020E0502030303020204" pitchFamily="34" charset="0"/>
                <a:cs typeface="Arial" pitchFamily="34" charset="0"/>
              </a:rPr>
              <a:t>this.message</a:t>
            </a:r>
            <a:r>
              <a:rPr lang="en-US" sz="1100" dirty="0">
                <a:latin typeface="Candara" panose="020E0502030303020204" pitchFamily="34" charset="0"/>
                <a:cs typeface="Arial" pitchFamily="34" charset="0"/>
              </a:rPr>
              <a:t> = message;</a:t>
            </a:r>
          </a:p>
          <a:p>
            <a:pPr lvl="1"/>
            <a:r>
              <a:rPr lang="en-US" sz="1100" dirty="0">
                <a:latin typeface="Candara" panose="020E0502030303020204" pitchFamily="34" charset="0"/>
                <a:cs typeface="Arial" pitchFamily="34" charset="0"/>
              </a:rPr>
              <a:t>    } </a:t>
            </a:r>
          </a:p>
          <a:p>
            <a:pPr lvl="1"/>
            <a:r>
              <a:rPr lang="en-US" sz="1100" dirty="0">
                <a:latin typeface="Candara" panose="020E0502030303020204" pitchFamily="34" charset="0"/>
                <a:cs typeface="Arial" pitchFamily="34" charset="0"/>
              </a:rPr>
              <a:t>    public </a:t>
            </a:r>
            <a:r>
              <a:rPr lang="en-US" sz="1100" dirty="0" err="1">
                <a:latin typeface="Candara" panose="020E0502030303020204" pitchFamily="34" charset="0"/>
                <a:cs typeface="Arial" pitchFamily="34" charset="0"/>
              </a:rPr>
              <a:t>sendMessage</a:t>
            </a:r>
            <a:r>
              <a:rPr lang="en-US" sz="1100" dirty="0">
                <a:latin typeface="Candara" panose="020E0502030303020204" pitchFamily="34" charset="0"/>
                <a:cs typeface="Arial" pitchFamily="34" charset="0"/>
              </a:rPr>
              <a:t>() {</a:t>
            </a:r>
            <a:br>
              <a:rPr lang="en-US" sz="1100" dirty="0">
                <a:latin typeface="Candara" panose="020E0502030303020204" pitchFamily="34" charset="0"/>
                <a:cs typeface="Arial" pitchFamily="34" charset="0"/>
              </a:rPr>
            </a:br>
            <a:r>
              <a:rPr lang="en-US" sz="1100" dirty="0">
                <a:latin typeface="Candara" panose="020E0502030303020204" pitchFamily="34" charset="0"/>
                <a:cs typeface="Arial" pitchFamily="34" charset="0"/>
              </a:rPr>
              <a:t>	  //logic to send message</a:t>
            </a:r>
          </a:p>
          <a:p>
            <a:pPr lvl="1"/>
            <a:r>
              <a:rPr lang="en-US" sz="1100" dirty="0">
                <a:latin typeface="Candara" panose="020E0502030303020204" pitchFamily="34" charset="0"/>
                <a:cs typeface="Arial" pitchFamily="34" charset="0"/>
              </a:rPr>
              <a:t>     }</a:t>
            </a:r>
          </a:p>
          <a:p>
            <a:pPr lvl="1"/>
            <a:r>
              <a:rPr lang="en-US" sz="1100" dirty="0">
                <a:latin typeface="Candara" panose="020E0502030303020204" pitchFamily="34" charset="0"/>
                <a:cs typeface="Arial" pitchFamily="34" charset="0"/>
              </a:rPr>
              <a:t>}</a:t>
            </a:r>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b="1" u="sng" dirty="0" smtClean="0"/>
              <a:t>Generics Fundamentals:</a:t>
            </a:r>
          </a:p>
          <a:p>
            <a:endParaRPr lang="en-US" dirty="0" smtClean="0"/>
          </a:p>
          <a:p>
            <a:r>
              <a:rPr lang="en-US" dirty="0" smtClean="0"/>
              <a:t>As shown in the slide example, The sender class is declared as parameterized generic type of one parameter as “T”. The “T” in diamond operator refers as generic type of message.</a:t>
            </a:r>
          </a:p>
          <a:p>
            <a:endParaRPr lang="en-US" dirty="0" smtClean="0"/>
          </a:p>
          <a:p>
            <a:r>
              <a:rPr lang="en-US" dirty="0" smtClean="0"/>
              <a:t>In case of String message sender, the class instance would be initialized as:</a:t>
            </a:r>
          </a:p>
          <a:p>
            <a:endParaRPr lang="en-US" dirty="0" smtClean="0"/>
          </a:p>
          <a:p>
            <a:endParaRPr lang="en-US" dirty="0" smtClean="0"/>
          </a:p>
          <a:p>
            <a:endParaRPr lang="en-US" dirty="0" smtClean="0"/>
          </a:p>
          <a:p>
            <a:endParaRPr lang="en-US" dirty="0" smtClean="0"/>
          </a:p>
          <a:p>
            <a:r>
              <a:rPr lang="en-US" dirty="0" smtClean="0"/>
              <a:t>In the above instance creation, the type T is replaced by String reference type. </a:t>
            </a:r>
          </a:p>
          <a:p>
            <a:r>
              <a:rPr lang="en-US" dirty="0" smtClean="0"/>
              <a:t>The same generic sender can be used to send message of type employee as shown below: </a:t>
            </a:r>
          </a:p>
          <a:p>
            <a:endParaRPr lang="en-US" dirty="0" smtClean="0"/>
          </a:p>
          <a:p>
            <a:r>
              <a:rPr lang="en-US" dirty="0" smtClean="0"/>
              <a:t> </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a:p>
        </p:txBody>
      </p:sp>
      <p:sp>
        <p:nvSpPr>
          <p:cNvPr id="179202" name="Rectangle 2"/>
          <p:cNvSpPr>
            <a:spLocks noGrp="1" noRot="1" noChangeAspect="1" noChangeArrowheads="1" noTextEdit="1"/>
          </p:cNvSpPr>
          <p:nvPr>
            <p:ph type="sldImg"/>
          </p:nvPr>
        </p:nvSpPr>
        <p:spPr>
          <a:xfrm>
            <a:off x="1890713" y="679450"/>
            <a:ext cx="4800600" cy="3600450"/>
          </a:xfrm>
          <a:prstGeom prst="rect">
            <a:avLst/>
          </a:prstGeom>
          <a:solidFill>
            <a:schemeClr val="accent2"/>
          </a:solidFill>
          <a:ln>
            <a:solidFill>
              <a:schemeClr val="tx1"/>
            </a:solidFill>
          </a:ln>
        </p:spPr>
      </p:sp>
      <p:sp>
        <p:nvSpPr>
          <p:cNvPr id="2" name="Notes Placeholder 1"/>
          <p:cNvSpPr>
            <a:spLocks noGrp="1"/>
          </p:cNvSpPr>
          <p:nvPr>
            <p:ph type="body" sz="quarter" idx="10"/>
          </p:nvPr>
        </p:nvSpPr>
        <p:spPr/>
        <p:txBody>
          <a:bodyPr/>
          <a:lstStyle/>
          <a:p>
            <a:r>
              <a:rPr lang="en-US" b="1" u="sng" dirty="0" smtClean="0"/>
              <a:t>Generics Fundamentals:</a:t>
            </a:r>
          </a:p>
          <a:p>
            <a:endParaRPr lang="en-US" dirty="0" smtClean="0"/>
          </a:p>
          <a:p>
            <a:r>
              <a:rPr lang="en-US" dirty="0" smtClean="0"/>
              <a:t>As shown in the slide example, The sender class is declared as parameterized generic type of one parameter as “T”. </a:t>
            </a:r>
            <a:r>
              <a:rPr lang="en-US" dirty="0"/>
              <a:t>The “T” in diamond operator refers as generic type of message</a:t>
            </a:r>
            <a:r>
              <a:rPr lang="en-US" dirty="0" smtClean="0"/>
              <a:t>.</a:t>
            </a:r>
          </a:p>
          <a:p>
            <a:endParaRPr lang="en-US" dirty="0"/>
          </a:p>
          <a:p>
            <a:r>
              <a:rPr lang="en-US" dirty="0" smtClean="0"/>
              <a:t>In case of String message sender, the class instance would be initialized as:</a:t>
            </a:r>
          </a:p>
          <a:p>
            <a:endParaRPr lang="en-US" dirty="0"/>
          </a:p>
          <a:p>
            <a:endParaRPr lang="en-US" dirty="0"/>
          </a:p>
          <a:p>
            <a:endParaRPr lang="en-US" dirty="0" smtClean="0"/>
          </a:p>
          <a:p>
            <a:endParaRPr lang="en-US" dirty="0"/>
          </a:p>
          <a:p>
            <a:r>
              <a:rPr lang="en-US" dirty="0" smtClean="0"/>
              <a:t>In the above instance creation, the type T is replaced by String reference type. </a:t>
            </a:r>
          </a:p>
          <a:p>
            <a:r>
              <a:rPr lang="en-US" dirty="0" smtClean="0"/>
              <a:t>The same generic sender can be used to send message of type employee as shown below: </a:t>
            </a:r>
          </a:p>
          <a:p>
            <a:endParaRPr lang="en-US" dirty="0"/>
          </a:p>
          <a:p>
            <a:r>
              <a:rPr lang="en-US" dirty="0" smtClean="0"/>
              <a:t> </a:t>
            </a:r>
          </a:p>
          <a:p>
            <a:endParaRPr lang="en-US" dirty="0"/>
          </a:p>
          <a:p>
            <a:endParaRPr lang="en-US" dirty="0" smtClean="0"/>
          </a:p>
          <a:p>
            <a:endParaRPr lang="en-US" dirty="0" smtClean="0"/>
          </a:p>
          <a:p>
            <a:endParaRPr lang="en-US" dirty="0"/>
          </a:p>
          <a:p>
            <a:endParaRPr lang="en-US" dirty="0"/>
          </a:p>
          <a:p>
            <a:endParaRPr lang="en-US" dirty="0"/>
          </a:p>
        </p:txBody>
      </p:sp>
      <p:sp>
        <p:nvSpPr>
          <p:cNvPr id="6" name="AutoShape 4"/>
          <p:cNvSpPr>
            <a:spLocks noChangeArrowheads="1"/>
          </p:cNvSpPr>
          <p:nvPr/>
        </p:nvSpPr>
        <p:spPr bwMode="auto">
          <a:xfrm>
            <a:off x="2692400" y="5770721"/>
            <a:ext cx="3515360" cy="340043"/>
          </a:xfrm>
          <a:prstGeom prst="roundRect">
            <a:avLst>
              <a:gd name="adj" fmla="val 16667"/>
            </a:avLst>
          </a:prstGeom>
          <a:noFill/>
          <a:ln w="19050">
            <a:solidFill>
              <a:schemeClr val="tx1"/>
            </a:solidFill>
            <a:round/>
            <a:headEnd/>
            <a:tailEnd/>
          </a:ln>
          <a:effectLst/>
        </p:spPr>
        <p:txBody>
          <a:bodyPr wrap="none" lIns="96661" tIns="48331" rIns="96661" bIns="48331" anchor="ctr"/>
          <a:lstStyle/>
          <a:p>
            <a:r>
              <a:rPr lang="en-US" sz="1000" dirty="0">
                <a:latin typeface="Arial" pitchFamily="34" charset="0"/>
                <a:cs typeface="Arial" pitchFamily="34" charset="0"/>
              </a:rPr>
              <a:t>Sender&lt;String&gt; </a:t>
            </a:r>
            <a:r>
              <a:rPr lang="en-US" sz="1000" dirty="0" err="1">
                <a:latin typeface="Arial" pitchFamily="34" charset="0"/>
                <a:cs typeface="Arial" pitchFamily="34" charset="0"/>
              </a:rPr>
              <a:t>stringSender</a:t>
            </a:r>
            <a:r>
              <a:rPr lang="en-US" sz="1000" dirty="0">
                <a:latin typeface="Arial" pitchFamily="34" charset="0"/>
                <a:cs typeface="Arial" pitchFamily="34" charset="0"/>
              </a:rPr>
              <a:t> = new Sender&lt;String&gt;() ;</a:t>
            </a:r>
          </a:p>
        </p:txBody>
      </p:sp>
      <p:sp>
        <p:nvSpPr>
          <p:cNvPr id="7" name="AutoShape 4"/>
          <p:cNvSpPr>
            <a:spLocks noChangeArrowheads="1"/>
          </p:cNvSpPr>
          <p:nvPr/>
        </p:nvSpPr>
        <p:spPr bwMode="auto">
          <a:xfrm>
            <a:off x="2550159" y="6810851"/>
            <a:ext cx="3992880" cy="340043"/>
          </a:xfrm>
          <a:prstGeom prst="roundRect">
            <a:avLst>
              <a:gd name="adj" fmla="val 16667"/>
            </a:avLst>
          </a:prstGeom>
          <a:noFill/>
          <a:ln w="19050">
            <a:solidFill>
              <a:schemeClr val="tx1"/>
            </a:solidFill>
            <a:round/>
            <a:headEnd/>
            <a:tailEnd/>
          </a:ln>
          <a:effectLst/>
        </p:spPr>
        <p:txBody>
          <a:bodyPr wrap="none" lIns="96661" tIns="48331" rIns="96661" bIns="48331" anchor="ctr"/>
          <a:lstStyle/>
          <a:p>
            <a:r>
              <a:rPr lang="en-US" sz="1000" dirty="0">
                <a:latin typeface="Arial" pitchFamily="34" charset="0"/>
                <a:cs typeface="Arial" pitchFamily="34" charset="0"/>
              </a:rPr>
              <a:t>Sender&lt;Employee&gt; </a:t>
            </a:r>
            <a:r>
              <a:rPr lang="en-US" sz="1000" dirty="0" err="1">
                <a:latin typeface="Arial" pitchFamily="34" charset="0"/>
                <a:cs typeface="Arial" pitchFamily="34" charset="0"/>
              </a:rPr>
              <a:t>stringSender</a:t>
            </a:r>
            <a:r>
              <a:rPr lang="en-US" sz="1000" dirty="0">
                <a:latin typeface="Arial" pitchFamily="34" charset="0"/>
                <a:cs typeface="Arial" pitchFamily="34" charset="0"/>
              </a:rPr>
              <a:t> = new Sender&lt;Employee&gt;()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Notes Placeholder 9"/>
          <p:cNvSpPr>
            <a:spLocks noGrp="1"/>
          </p:cNvSpPr>
          <p:nvPr>
            <p:ph type="body" idx="1"/>
          </p:nvPr>
        </p:nvSpPr>
        <p:spPr/>
        <p:txBody>
          <a:bodyPr/>
          <a:lstStyle/>
          <a:p>
            <a:r>
              <a:rPr lang="en-US" dirty="0" smtClean="0"/>
              <a:t>Generics Terminology:</a:t>
            </a:r>
          </a:p>
          <a:p>
            <a:endParaRPr lang="en-US" dirty="0" smtClean="0"/>
          </a:p>
          <a:p>
            <a:r>
              <a:rPr lang="en-US" dirty="0" smtClean="0"/>
              <a:t>In generics, different conventions are used to indicate the applicable reference type. For example, class Sender&lt;T&gt; indicates, the allowed reference type to create instance of Sender are: </a:t>
            </a:r>
          </a:p>
          <a:p>
            <a:r>
              <a:rPr lang="en-US" dirty="0" smtClean="0"/>
              <a:t>Any reference type T </a:t>
            </a:r>
          </a:p>
          <a:p>
            <a:r>
              <a:rPr lang="en-US" dirty="0" smtClean="0"/>
              <a:t>Subclass of T</a:t>
            </a:r>
          </a:p>
          <a:p>
            <a:endParaRPr lang="en-US" dirty="0" smtClean="0"/>
          </a:p>
          <a:p>
            <a:r>
              <a:rPr lang="en-US" dirty="0" smtClean="0"/>
              <a:t>The wildcard ? is used to indicate any type. There are two variations in using wildcard. </a:t>
            </a:r>
          </a:p>
          <a:p>
            <a:r>
              <a:rPr lang="en-US" dirty="0" smtClean="0"/>
              <a:t>? super T: indicates lower bound meaning, any reference types which are superclass of T are allowed.  </a:t>
            </a:r>
          </a:p>
          <a:p>
            <a:r>
              <a:rPr lang="en-US" dirty="0" smtClean="0"/>
              <a:t>? extends T: indicated upper bound meaning, any reference types which are subclass of T are allowed.</a:t>
            </a:r>
          </a:p>
          <a:p>
            <a:endParaRPr lang="en-US" dirty="0" smtClean="0"/>
          </a:p>
          <a:p>
            <a:r>
              <a:rPr lang="en-US" dirty="0" smtClean="0"/>
              <a:t>Consider the given example for inheritance relationship.</a:t>
            </a:r>
          </a:p>
          <a:p>
            <a:endParaRPr lang="en-US" dirty="0" smtClean="0"/>
          </a:p>
          <a:p>
            <a:r>
              <a:rPr lang="en-US" dirty="0" smtClean="0"/>
              <a:t>List&lt;? super Manager&gt; means, list can be</a:t>
            </a:r>
          </a:p>
          <a:p>
            <a:r>
              <a:rPr lang="en-US" dirty="0" smtClean="0"/>
              <a:t>created of Manager, Employee etc. That is all </a:t>
            </a:r>
          </a:p>
          <a:p>
            <a:r>
              <a:rPr lang="en-US" dirty="0" smtClean="0"/>
              <a:t>superclass's of Manager. </a:t>
            </a:r>
          </a:p>
          <a:p>
            <a:endParaRPr lang="en-US" dirty="0" smtClean="0"/>
          </a:p>
          <a:p>
            <a:r>
              <a:rPr lang="en-US" dirty="0" smtClean="0"/>
              <a:t>List&lt;? extends Manager&gt; means, list can be created </a:t>
            </a:r>
          </a:p>
          <a:p>
            <a:r>
              <a:rPr lang="en-US" dirty="0" smtClean="0"/>
              <a:t>of Manager, Director etc. That is all subclasses of </a:t>
            </a:r>
          </a:p>
          <a:p>
            <a:r>
              <a:rPr lang="en-US" dirty="0" smtClean="0"/>
              <a:t>Manager. </a:t>
            </a:r>
            <a:endParaRPr lang="en-US" dirty="0"/>
          </a:p>
        </p:txBody>
      </p:sp>
      <p:grpSp>
        <p:nvGrpSpPr>
          <p:cNvPr id="16" name="Group 15"/>
          <p:cNvGrpSpPr/>
          <p:nvPr/>
        </p:nvGrpSpPr>
        <p:grpSpPr>
          <a:xfrm>
            <a:off x="5389694" y="6758410"/>
            <a:ext cx="965200" cy="1410176"/>
            <a:chOff x="3600450" y="6591300"/>
            <a:chExt cx="1104900" cy="1438275"/>
          </a:xfrm>
        </p:grpSpPr>
        <p:sp>
          <p:nvSpPr>
            <p:cNvPr id="12" name="Rectangle 11"/>
            <p:cNvSpPr/>
            <p:nvPr/>
          </p:nvSpPr>
          <p:spPr>
            <a:xfrm>
              <a:off x="3600450" y="6591300"/>
              <a:ext cx="1104900" cy="3429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latin typeface="Arial" pitchFamily="34" charset="0"/>
                  <a:cs typeface="Arial" pitchFamily="34" charset="0"/>
                </a:rPr>
                <a:t>Employee</a:t>
              </a:r>
            </a:p>
          </p:txBody>
        </p:sp>
        <p:sp>
          <p:nvSpPr>
            <p:cNvPr id="14" name="Rectangle 13"/>
            <p:cNvSpPr/>
            <p:nvPr/>
          </p:nvSpPr>
          <p:spPr>
            <a:xfrm>
              <a:off x="3600450" y="7153275"/>
              <a:ext cx="1104900" cy="3429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latin typeface="Arial" pitchFamily="34" charset="0"/>
                  <a:cs typeface="Arial" pitchFamily="34" charset="0"/>
                </a:rPr>
                <a:t>Manager</a:t>
              </a:r>
            </a:p>
          </p:txBody>
        </p:sp>
        <p:sp>
          <p:nvSpPr>
            <p:cNvPr id="13" name="Up Arrow 12"/>
            <p:cNvSpPr/>
            <p:nvPr/>
          </p:nvSpPr>
          <p:spPr>
            <a:xfrm>
              <a:off x="4057650" y="6934200"/>
              <a:ext cx="140969" cy="219075"/>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latin typeface="Arial" pitchFamily="34" charset="0"/>
                <a:cs typeface="Arial" pitchFamily="34" charset="0"/>
              </a:endParaRPr>
            </a:p>
          </p:txBody>
        </p:sp>
        <p:sp>
          <p:nvSpPr>
            <p:cNvPr id="17" name="Up Arrow 16"/>
            <p:cNvSpPr/>
            <p:nvPr/>
          </p:nvSpPr>
          <p:spPr>
            <a:xfrm>
              <a:off x="4057649" y="7496175"/>
              <a:ext cx="140969" cy="219075"/>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latin typeface="Arial" pitchFamily="34" charset="0"/>
                <a:cs typeface="Arial" pitchFamily="34" charset="0"/>
              </a:endParaRPr>
            </a:p>
          </p:txBody>
        </p:sp>
        <p:sp>
          <p:nvSpPr>
            <p:cNvPr id="15" name="Rectangle 14"/>
            <p:cNvSpPr/>
            <p:nvPr/>
          </p:nvSpPr>
          <p:spPr>
            <a:xfrm>
              <a:off x="3600450" y="7686675"/>
              <a:ext cx="1104900" cy="3429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latin typeface="Arial" pitchFamily="34" charset="0"/>
                  <a:cs typeface="Arial" pitchFamily="34" charset="0"/>
                </a:rPr>
                <a:t>Director</a:t>
              </a:r>
            </a:p>
          </p:txBody>
        </p:sp>
      </p:gr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3" name="Rectangle 3"/>
          <p:cNvSpPr>
            <a:spLocks noGrp="1" noChangeArrowheads="1"/>
          </p:cNvSpPr>
          <p:nvPr>
            <p:ph type="body" idx="1"/>
          </p:nvPr>
        </p:nvSpPr>
        <p:spPr/>
        <p:txBody>
          <a:bodyPr/>
          <a:lstStyle/>
          <a:p>
            <a:r>
              <a:rPr lang="en-US" dirty="0" smtClean="0"/>
              <a:t>What and Why of Generics:</a:t>
            </a:r>
          </a:p>
          <a:p>
            <a:r>
              <a:rPr lang="en-US" dirty="0" smtClean="0"/>
              <a:t>Observe the program fragment given above (in box #2) using generics:</a:t>
            </a:r>
          </a:p>
          <a:p>
            <a:r>
              <a:rPr lang="en-US" dirty="0" smtClean="0"/>
              <a:t>Notice the type declaration for the variable </a:t>
            </a:r>
            <a:r>
              <a:rPr lang="en-US" dirty="0" err="1" smtClean="0"/>
              <a:t>myIntegerList</a:t>
            </a:r>
            <a:r>
              <a:rPr lang="en-US" dirty="0" smtClean="0"/>
              <a:t>. It specifies that this is not just an arbitrary List, but a List of Integer, written as List&lt;Integer&gt;. We say that List is a generic interface that takes a type parameter - in this case, Integer. We also specify a type parameter while creating the list object. Notice that the cast is gone from line 3. It may seem that all that’s accomplished is just moving the clutter around. Instead of a cast to Integer on line 3, we have Integer as a type parameter on line 1. </a:t>
            </a:r>
          </a:p>
          <a:p>
            <a:r>
              <a:rPr lang="en-US" dirty="0" smtClean="0"/>
              <a:t>However, there is a very big difference here. The compiler can now check the type correctness of the program at compile-time. When we say that </a:t>
            </a:r>
            <a:r>
              <a:rPr lang="en-US" dirty="0" err="1" smtClean="0"/>
              <a:t>myIntegerList</a:t>
            </a:r>
            <a:r>
              <a:rPr lang="en-US" dirty="0" smtClean="0"/>
              <a:t> is declared with type List&lt;Integer&gt;, this tells us something about the variable </a:t>
            </a:r>
            <a:r>
              <a:rPr lang="en-US" dirty="0" err="1" smtClean="0"/>
              <a:t>myIntegerList</a:t>
            </a:r>
            <a:r>
              <a:rPr lang="en-US" dirty="0" smtClean="0"/>
              <a:t>, which holds true wherever and whenever it is used, and the compiler will guarantee it. In contrast, the cast tells us something the programmer thinks is true at a single point in the code. The net effect, especially in large programs, is improved readability and robustness.</a:t>
            </a:r>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9" name="Rectangle 3"/>
          <p:cNvSpPr>
            <a:spLocks noGrp="1" noChangeArrowheads="1"/>
          </p:cNvSpPr>
          <p:nvPr>
            <p:ph type="body" idx="1"/>
          </p:nvPr>
        </p:nvSpPr>
        <p:spPr/>
        <p:txBody>
          <a:bodyPr/>
          <a:lstStyle/>
          <a:p>
            <a:r>
              <a:rPr lang="en-US" dirty="0" smtClean="0"/>
              <a:t>What and Why of Generics:</a:t>
            </a:r>
          </a:p>
          <a:p>
            <a:r>
              <a:rPr lang="en-US" dirty="0" smtClean="0"/>
              <a:t>What problems does Generics solve?</a:t>
            </a:r>
          </a:p>
          <a:p>
            <a:r>
              <a:rPr lang="en-US" dirty="0" smtClean="0"/>
              <a:t>Type cast not being checked at compile-time leads to a major problem occurring at application’s runtime.</a:t>
            </a:r>
          </a:p>
          <a:p>
            <a:r>
              <a:rPr lang="en-US" dirty="0" smtClean="0"/>
              <a:t>Biggest achievement of the Generics is to avoid the runtime exceptions.</a:t>
            </a:r>
          </a:p>
        </p:txBody>
      </p:sp>
      <p:sp>
        <p:nvSpPr>
          <p:cNvPr id="3" name="Slide Image Placeholder 2"/>
          <p:cNvSpPr>
            <a:spLocks noGrp="1" noRot="1" noChangeAspect="1"/>
          </p:cNvSpPr>
          <p:nvPr>
            <p:ph type="sldImg"/>
          </p:nvPr>
        </p:nvSpPr>
        <p:spPr>
          <a:xfrm>
            <a:off x="1890713" y="720725"/>
            <a:ext cx="4800600" cy="3600450"/>
          </a:xfr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1.emf"/><Relationship Id="rId2" Type="http://schemas.openxmlformats.org/officeDocument/2006/relationships/tags" Target="../tags/tag8.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1.xml"/><Relationship Id="rId7" Type="http://schemas.openxmlformats.org/officeDocument/2006/relationships/oleObject" Target="../embeddings/oleObject4.bin"/><Relationship Id="rId2" Type="http://schemas.openxmlformats.org/officeDocument/2006/relationships/tags" Target="../tags/tag20.xml"/><Relationship Id="rId1" Type="http://schemas.openxmlformats.org/officeDocument/2006/relationships/vmlDrawing" Target="../drawings/vmlDrawing4.vml"/><Relationship Id="rId6" Type="http://schemas.openxmlformats.org/officeDocument/2006/relationships/slideMaster" Target="../slideMasters/slideMaster1.xml"/><Relationship Id="rId5" Type="http://schemas.openxmlformats.org/officeDocument/2006/relationships/tags" Target="../tags/tag23.xml"/><Relationship Id="rId4" Type="http://schemas.openxmlformats.org/officeDocument/2006/relationships/tags" Target="../tags/tag22.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5.xml"/><Relationship Id="rId7" Type="http://schemas.openxmlformats.org/officeDocument/2006/relationships/oleObject" Target="../embeddings/oleObject5.bin"/><Relationship Id="rId2" Type="http://schemas.openxmlformats.org/officeDocument/2006/relationships/tags" Target="../tags/tag24.xml"/><Relationship Id="rId1" Type="http://schemas.openxmlformats.org/officeDocument/2006/relationships/vmlDrawing" Target="../drawings/vmlDrawing5.vml"/><Relationship Id="rId6" Type="http://schemas.openxmlformats.org/officeDocument/2006/relationships/slideMaster" Target="../slideMasters/slideMaster1.xml"/><Relationship Id="rId5" Type="http://schemas.openxmlformats.org/officeDocument/2006/relationships/tags" Target="../tags/tag27.xml"/><Relationship Id="rId4" Type="http://schemas.openxmlformats.org/officeDocument/2006/relationships/tags" Target="../tags/tag26.xml"/></Relationships>
</file>

<file path=ppt/slideLayouts/_rels/slideLayout1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vmlDrawing" Target="../drawings/vmlDrawing6.vml"/><Relationship Id="rId6" Type="http://schemas.openxmlformats.org/officeDocument/2006/relationships/tags" Target="../tags/tag32.xml"/><Relationship Id="rId5" Type="http://schemas.openxmlformats.org/officeDocument/2006/relationships/tags" Target="../tags/tag31.xml"/><Relationship Id="rId10" Type="http://schemas.openxmlformats.org/officeDocument/2006/relationships/image" Target="../media/image1.emf"/><Relationship Id="rId4" Type="http://schemas.openxmlformats.org/officeDocument/2006/relationships/tags" Target="../tags/tag30.xml"/><Relationship Id="rId9" Type="http://schemas.openxmlformats.org/officeDocument/2006/relationships/oleObject" Target="../embeddings/oleObject6.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7.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emf"/><Relationship Id="rId2" Type="http://schemas.openxmlformats.org/officeDocument/2006/relationships/tags" Target="../tags/tag11.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slideMaster" Target="../slideMasters/slideMaster1.xml"/><Relationship Id="rId4" Type="http://schemas.openxmlformats.org/officeDocument/2006/relationships/tags" Target="../tags/tag13.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39.xml"/><Relationship Id="rId1" Type="http://schemas.openxmlformats.org/officeDocument/2006/relationships/tags" Target="../tags/tag38.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42.xml"/><Relationship Id="rId7" Type="http://schemas.openxmlformats.org/officeDocument/2006/relationships/image" Target="../media/image1.emf"/><Relationship Id="rId2" Type="http://schemas.openxmlformats.org/officeDocument/2006/relationships/tags" Target="../tags/tag41.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slideMaster" Target="../slideMasters/slideMaster2.xml"/><Relationship Id="rId4" Type="http://schemas.openxmlformats.org/officeDocument/2006/relationships/tags" Target="../tags/tag4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3.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5.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6.pn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4.sv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9.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3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1.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4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3.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5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4.png"/><Relationship Id="rId1" Type="http://schemas.openxmlformats.org/officeDocument/2006/relationships/slideMaster" Target="../slideMasters/slideMaster4.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5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25.png"/><Relationship Id="rId7" Type="http://schemas.openxmlformats.org/officeDocument/2006/relationships/image" Target="../media/image27.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4.xml"/><Relationship Id="rId6" Type="http://schemas.openxmlformats.org/officeDocument/2006/relationships/hyperlink" Target="http://www.twitter.com/capgemini" TargetMode="External"/><Relationship Id="rId11" Type="http://schemas.openxmlformats.org/officeDocument/2006/relationships/image" Target="../media/image29.png"/><Relationship Id="rId5" Type="http://schemas.openxmlformats.org/officeDocument/2006/relationships/image" Target="../media/image26.png"/><Relationship Id="rId15" Type="http://schemas.openxmlformats.org/officeDocument/2006/relationships/image" Target="../media/image30.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8.png"/><Relationship Id="rId14" Type="http://schemas.openxmlformats.org/officeDocument/2006/relationships/hyperlink" Target="http://www.capgemini.com/" TargetMode="Externa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31.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image" Target="../media/image18.sv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2.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3.png"/><Relationship Id="rId1" Type="http://schemas.openxmlformats.org/officeDocument/2006/relationships/slideMaster" Target="../slideMasters/slideMaster5.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0.svg"/><Relationship Id="rId4" Type="http://schemas.openxmlformats.org/officeDocument/2006/relationships/image" Target="../media/image3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35.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6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svg"/><Relationship Id="rId2" Type="http://schemas.openxmlformats.org/officeDocument/2006/relationships/image" Target="../media/image36.png"/><Relationship Id="rId1" Type="http://schemas.openxmlformats.org/officeDocument/2006/relationships/slideMaster" Target="../slideMasters/slideMaster5.xml"/><Relationship Id="rId6" Type="http://schemas.openxmlformats.org/officeDocument/2006/relationships/image" Target="../media/image10.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5.sv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38.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1">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2056"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ctrTitle" hasCustomPrompt="1"/>
            <p:custDataLst>
              <p:tags r:id="rId3"/>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4"/>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3790713571"/>
      </p:ext>
    </p:extLst>
  </p:cSld>
  <p:clrMapOvr>
    <a:masterClrMapping/>
  </p:clrMapOvr>
  <p:timing>
    <p:tnLst>
      <p:par>
        <p:cTn id="1" dur="indefinite" restart="never" nodeType="tmRoot"/>
      </p:par>
    </p:tnLst>
  </p:timing>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mp; Headin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4104"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2111956"/>
            <a:ext cx="8845484" cy="4026560"/>
          </a:xfrm>
        </p:spPr>
        <p:txBody>
          <a:bodyPr/>
          <a:lstStyle>
            <a:lvl1pPr>
              <a:defRPr b="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8" name="Espace réservé du texte 7"/>
          <p:cNvSpPr>
            <a:spLocks noGrp="1"/>
          </p:cNvSpPr>
          <p:nvPr>
            <p:ph type="body" sz="quarter" idx="11" hasCustomPrompt="1"/>
            <p:custDataLst>
              <p:tags r:id="rId5"/>
            </p:custDataLst>
          </p:nvPr>
        </p:nvSpPr>
        <p:spPr>
          <a:xfrm>
            <a:off x="298604" y="1495447"/>
            <a:ext cx="8860286" cy="643612"/>
          </a:xfrm>
        </p:spPr>
        <p:txBody>
          <a:bodyPr/>
          <a:lstStyle>
            <a:lvl1pPr marL="0" indent="0">
              <a:buNone/>
              <a:defRPr b="1">
                <a:solidFill>
                  <a:schemeClr val="accent2"/>
                </a:solidFill>
              </a:defRPr>
            </a:lvl1pPr>
          </a:lstStyle>
          <a:p>
            <a:pPr lvl="0"/>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3818565067"/>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5128"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1533439"/>
            <a:ext cx="4155820"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1533440"/>
            <a:ext cx="4155820"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340093281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ntents &amp; Headings">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6152" name="think-cell Slide" r:id="rId9" imgW="360" imgH="360" progId="">
                  <p:embed/>
                </p:oleObj>
              </mc:Choice>
              <mc:Fallback>
                <p:oleObj name="think-cell Slide" r:id="rId9" imgW="360" imgH="360" progId="">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2206953"/>
            <a:ext cx="4155820" cy="404199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2208394"/>
            <a:ext cx="4155820" cy="405063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Espace réservé du texte 6"/>
          <p:cNvSpPr>
            <a:spLocks noGrp="1"/>
          </p:cNvSpPr>
          <p:nvPr>
            <p:ph type="body" sz="quarter" idx="12" hasCustomPrompt="1"/>
            <p:custDataLst>
              <p:tags r:id="rId6"/>
            </p:custDataLst>
          </p:nvPr>
        </p:nvSpPr>
        <p:spPr>
          <a:xfrm>
            <a:off x="290501" y="1542648"/>
            <a:ext cx="4155820" cy="653034"/>
          </a:xfrm>
        </p:spPr>
        <p:txBody>
          <a:bodyPr anchor="ctr"/>
          <a:lstStyle>
            <a:lvl1pPr algn="ctr">
              <a:buNone/>
              <a:defRPr sz="2200" b="1">
                <a:solidFill>
                  <a:schemeClr val="tx2">
                    <a:lumMod val="50000"/>
                  </a:schemeClr>
                </a:solidFill>
              </a:defRPr>
            </a:lvl1pPr>
            <a:lvl5pPr>
              <a:buNone/>
              <a:defRPr/>
            </a:lvl5pPr>
          </a:lstStyle>
          <a:p>
            <a:pPr lvl="0"/>
            <a:r>
              <a:rPr lang="en-US" noProof="0" dirty="0" smtClean="0"/>
              <a:t>Click to edit Master text style</a:t>
            </a:r>
          </a:p>
        </p:txBody>
      </p:sp>
      <p:sp>
        <p:nvSpPr>
          <p:cNvPr id="9" name="Espace réservé du texte 8"/>
          <p:cNvSpPr>
            <a:spLocks noGrp="1"/>
          </p:cNvSpPr>
          <p:nvPr>
            <p:ph type="body" sz="quarter" idx="13" hasCustomPrompt="1"/>
            <p:custDataLst>
              <p:tags r:id="rId7"/>
            </p:custDataLst>
          </p:nvPr>
        </p:nvSpPr>
        <p:spPr>
          <a:xfrm>
            <a:off x="4636749" y="1533439"/>
            <a:ext cx="4155820" cy="653034"/>
          </a:xfrm>
        </p:spPr>
        <p:txBody>
          <a:bodyPr anchor="ctr"/>
          <a:lstStyle>
            <a:lvl1pPr algn="ctr">
              <a:buNone/>
              <a:defRPr lang="fr-FR" sz="2200" b="1" kern="1200" noProof="0" dirty="0" smtClean="0">
                <a:solidFill>
                  <a:schemeClr val="tx2">
                    <a:lumMod val="50000"/>
                  </a:schemeClr>
                </a:solidFill>
                <a:latin typeface="+mn-lt"/>
                <a:ea typeface="+mn-ea"/>
                <a:cs typeface="+mn-cs"/>
              </a:defRPr>
            </a:lvl1pPr>
          </a:lstStyle>
          <a:p>
            <a:pPr lvl="0"/>
            <a:r>
              <a:rPr lang="en-US" noProof="0" dirty="0" smtClean="0"/>
              <a:t>Click to edit Master text style</a:t>
            </a:r>
          </a:p>
        </p:txBody>
      </p:sp>
    </p:spTree>
    <p:extLst>
      <p:ext uri="{BB962C8B-B14F-4D97-AF65-F5344CB8AC3E}">
        <p14:creationId xmlns:p14="http://schemas.microsoft.com/office/powerpoint/2010/main" val="10577235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ntent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hasCustomPrompt="1"/>
          </p:nvPr>
        </p:nvSpPr>
        <p:spPr>
          <a:xfrm>
            <a:off x="408791"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4" name="Content Placeholder 3"/>
          <p:cNvSpPr>
            <a:spLocks noGrp="1"/>
          </p:cNvSpPr>
          <p:nvPr>
            <p:ph sz="half" idx="2" hasCustomPrompt="1"/>
          </p:nvPr>
        </p:nvSpPr>
        <p:spPr>
          <a:xfrm>
            <a:off x="408791"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2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5" name="Text Placeholder 4"/>
          <p:cNvSpPr>
            <a:spLocks noGrp="1"/>
          </p:cNvSpPr>
          <p:nvPr>
            <p:ph type="body" sz="quarter" idx="3" hasCustomPrompt="1"/>
          </p:nvPr>
        </p:nvSpPr>
        <p:spPr>
          <a:xfrm>
            <a:off x="4766260"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6" name="Content Placeholder 5"/>
          <p:cNvSpPr>
            <a:spLocks noGrp="1"/>
          </p:cNvSpPr>
          <p:nvPr>
            <p:ph sz="quarter" idx="4" hasCustomPrompt="1"/>
          </p:nvPr>
        </p:nvSpPr>
        <p:spPr>
          <a:xfrm>
            <a:off x="4766260"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Text Placeholder 2"/>
          <p:cNvSpPr>
            <a:spLocks noGrp="1"/>
          </p:cNvSpPr>
          <p:nvPr>
            <p:ph type="body" idx="12" hasCustomPrompt="1"/>
          </p:nvPr>
        </p:nvSpPr>
        <p:spPr>
          <a:xfrm>
            <a:off x="408791"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8" name="Content Placeholder 3"/>
          <p:cNvSpPr>
            <a:spLocks noGrp="1"/>
          </p:cNvSpPr>
          <p:nvPr>
            <p:ph sz="half" idx="13" hasCustomPrompt="1"/>
          </p:nvPr>
        </p:nvSpPr>
        <p:spPr>
          <a:xfrm>
            <a:off x="408791"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9" name="Text Placeholder 4"/>
          <p:cNvSpPr>
            <a:spLocks noGrp="1"/>
          </p:cNvSpPr>
          <p:nvPr>
            <p:ph type="body" sz="quarter" idx="14" hasCustomPrompt="1"/>
          </p:nvPr>
        </p:nvSpPr>
        <p:spPr>
          <a:xfrm>
            <a:off x="4766260"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10" name="Content Placeholder 5"/>
          <p:cNvSpPr>
            <a:spLocks noGrp="1"/>
          </p:cNvSpPr>
          <p:nvPr>
            <p:ph sz="quarter" idx="15" hasCustomPrompt="1"/>
          </p:nvPr>
        </p:nvSpPr>
        <p:spPr>
          <a:xfrm>
            <a:off x="4766260"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130666572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 NOT U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12"/>
          <p:cNvPicPr>
            <a:picLocks noChangeAspect="1" noChangeArrowheads="1"/>
          </p:cNvPicPr>
          <p:nvPr userDrawn="1"/>
        </p:nvPicPr>
        <p:blipFill>
          <a:blip r:embed="rId3"/>
          <a:srcRect/>
          <a:stretch>
            <a:fillRect/>
          </a:stretch>
        </p:blipFill>
        <p:spPr bwMode="auto">
          <a:xfrm>
            <a:off x="7315200" y="1828799"/>
            <a:ext cx="1693941" cy="1554480"/>
          </a:xfrm>
          <a:prstGeom prst="rect">
            <a:avLst/>
          </a:prstGeom>
          <a:noFill/>
          <a:ln w="9525">
            <a:noFill/>
            <a:miter lim="800000"/>
            <a:headEnd/>
            <a:tailEnd/>
          </a:ln>
          <a:effectLst/>
        </p:spPr>
      </p:pic>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42540855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7176" name="think-cell Slide" r:id="rId5" imgW="360" imgH="360" progId="">
                  <p:embed/>
                </p:oleObj>
              </mc:Choice>
              <mc:Fallback>
                <p:oleObj name="think-cell Slide" r:id="rId5" imgW="360" imgH="360" progId="">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Tree>
    <p:extLst>
      <p:ext uri="{BB962C8B-B14F-4D97-AF65-F5344CB8AC3E}">
        <p14:creationId xmlns:p14="http://schemas.microsoft.com/office/powerpoint/2010/main" val="836072000"/>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buFont typeface="Wingdings" pitchFamily="2" charset="2"/>
              <a:buChar char="Ø"/>
              <a:defRPr/>
            </a:lvl1pPr>
            <a:lvl4pPr>
              <a:defRPr lang="en-US" sz="1600" kern="1200" dirty="0" smtClean="0">
                <a:solidFill>
                  <a:schemeClr val="bg1">
                    <a:lumMod val="50000"/>
                  </a:schemeClr>
                </a:solidFill>
                <a:latin typeface="Candara" panose="020E0502030303020204" pitchFamily="34" charset="0"/>
                <a:ea typeface="+mn-ea"/>
                <a:cs typeface="+mn-cs"/>
              </a:defRPr>
            </a:lvl4pPr>
            <a:lvl5pPr>
              <a:defRPr lang="en-US" sz="1600" kern="1200" dirty="0">
                <a:solidFill>
                  <a:schemeClr val="bg1">
                    <a:lumMod val="50000"/>
                  </a:schemeClr>
                </a:solidFill>
                <a:latin typeface="Candara" panose="020E0502030303020204" pitchFamily="34" charset="0"/>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4/4/2018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9401507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8200" name="think-cell Slide" r:id="rId4" imgW="360" imgH="360" progId="">
                  <p:embed/>
                </p:oleObj>
              </mc:Choice>
              <mc:Fallback>
                <p:oleObj name="think-cell Slide" r:id="rId4" imgW="360" imgH="360"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71171256"/>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97">
            <a:extLst>
              <a:ext uri="{FF2B5EF4-FFF2-40B4-BE49-F238E27FC236}">
                <a16:creationId xmlns="" xmlns:a16="http://schemas.microsoft.com/office/drawing/2014/main" id="{46279687-00F0-4823-8159-585447C125F0}"/>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3000"/>
              </a:lnSpc>
              <a:defRPr lang="en-US" sz="260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6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 xmlns:a16="http://schemas.microsoft.com/office/drawing/2014/main" id="{C3D2EC56-D17C-4A75-8178-C69397BC7353}"/>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2269772541"/>
      </p:ext>
    </p:extLst>
  </p:cSld>
  <p:clrMapOvr>
    <a:masterClrMapping/>
  </p:clrMapOvr>
  <p:hf sldNum="0" hdr="0" dt="0"/>
  <p:extLst mod="1">
    <p:ext uri="{DCECCB84-F9BA-43D5-87BE-67443E8EF086}">
      <p15:sldGuideLst xmlns="" xmlns:p15="http://schemas.microsoft.com/office/powerpoint/2012/main">
        <p15:guide id="3" pos="7219"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ver2">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17">
            <a:extLst>
              <a:ext uri="{FF2B5EF4-FFF2-40B4-BE49-F238E27FC236}">
                <a16:creationId xmlns="" xmlns:a16="http://schemas.microsoft.com/office/drawing/2014/main" id="{829BBBD1-ECF6-4131-A3B0-11EFC39DB482}"/>
              </a:ext>
            </a:extLst>
          </p:cNvPr>
          <p:cNvPicPr>
            <a:picLocks noChangeAspect="1"/>
          </p:cNvPicPr>
          <p:nvPr/>
        </p:nvPicPr>
        <p:blipFill rotWithShape="1">
          <a:blip r:embed="rId2">
            <a:extLst>
              <a:ext uri="{96DAC541-7B7A-43D3-8B79-37D633B846F1}">
                <asvg:svgBlip xmlns="" xmlns:asvg="http://schemas.microsoft.com/office/drawing/2016/SVG/main" r:embed="rId3"/>
              </a:ext>
            </a:extLst>
          </a:blip>
          <a:srcRect t="1" b="46599"/>
          <a:stretch/>
        </p:blipFill>
        <p:spPr>
          <a:xfrm flipH="1">
            <a:off x="2830285" y="1844825"/>
            <a:ext cx="6313715" cy="5013176"/>
          </a:xfrm>
          <a:prstGeom prst="rect">
            <a:avLst/>
          </a:prstGeom>
        </p:spPr>
      </p:pic>
      <p:pic>
        <p:nvPicPr>
          <p:cNvPr id="5" name="Graphic 9">
            <a:extLst>
              <a:ext uri="{FF2B5EF4-FFF2-40B4-BE49-F238E27FC236}">
                <a16:creationId xmlns="" xmlns:a16="http://schemas.microsoft.com/office/drawing/2014/main" id="{C3D2EC56-D17C-4A75-8178-C69397BC7353}"/>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305991" y="404813"/>
            <a:ext cx="1714500" cy="510013"/>
          </a:xfrm>
          <a:prstGeom prst="rect">
            <a:avLst/>
          </a:prstGeom>
        </p:spPr>
      </p:pic>
      <p:sp>
        <p:nvSpPr>
          <p:cNvPr id="14" name="Text Placeholder 13">
            <a:extLst>
              <a:ext uri="{FF2B5EF4-FFF2-40B4-BE49-F238E27FC236}">
                <a16:creationId xmlns="" xmlns:a16="http://schemas.microsoft.com/office/drawing/2014/main" id="{4252348C-45B4-48E3-B74B-8E834575C8AA}"/>
              </a:ext>
            </a:extLst>
          </p:cNvPr>
          <p:cNvSpPr>
            <a:spLocks noGrp="1"/>
          </p:cNvSpPr>
          <p:nvPr>
            <p:ph type="body" sz="quarter" idx="10" hasCustomPrompt="1"/>
          </p:nvPr>
        </p:nvSpPr>
        <p:spPr>
          <a:xfrm>
            <a:off x="4788024" y="4157668"/>
            <a:ext cx="4049986" cy="1079500"/>
          </a:xfrm>
        </p:spPr>
        <p:txBody>
          <a:bodyPr anchor="b">
            <a:normAutofit/>
          </a:bodyPr>
          <a:lstStyle>
            <a:lvl1pPr algn="r">
              <a:lnSpc>
                <a:spcPts val="3000"/>
              </a:lnSpc>
              <a:defRPr sz="2600">
                <a:solidFill>
                  <a:schemeClr val="bg1"/>
                </a:solidFill>
              </a:defRPr>
            </a:lvl1pPr>
          </a:lstStyle>
          <a:p>
            <a:pPr lvl="0"/>
            <a:r>
              <a:rPr lang="en-US" dirty="0"/>
              <a:t>Click to insert title</a:t>
            </a:r>
          </a:p>
        </p:txBody>
      </p:sp>
      <p:sp>
        <p:nvSpPr>
          <p:cNvPr id="15" name="Text Placeholder 13">
            <a:extLst>
              <a:ext uri="{FF2B5EF4-FFF2-40B4-BE49-F238E27FC236}">
                <a16:creationId xmlns="" xmlns:a16="http://schemas.microsoft.com/office/drawing/2014/main" id="{97620309-84FF-4D53-AD39-936B55216B4B}"/>
              </a:ext>
            </a:extLst>
          </p:cNvPr>
          <p:cNvSpPr>
            <a:spLocks noGrp="1"/>
          </p:cNvSpPr>
          <p:nvPr>
            <p:ph type="body" sz="quarter" idx="11" hasCustomPrompt="1"/>
          </p:nvPr>
        </p:nvSpPr>
        <p:spPr>
          <a:xfrm>
            <a:off x="4787004" y="5381481"/>
            <a:ext cx="4051006" cy="1079500"/>
          </a:xfrm>
        </p:spPr>
        <p:txBody>
          <a:bodyPr anchor="t">
            <a:normAutofit/>
          </a:bodyPr>
          <a:lstStyle>
            <a:lvl1pPr marL="0" algn="r">
              <a:lnSpc>
                <a:spcPts val="2200"/>
              </a:lnSpc>
              <a:defRPr sz="1800">
                <a:solidFill>
                  <a:schemeClr val="bg1"/>
                </a:solidFill>
              </a:defRPr>
            </a:lvl1pPr>
          </a:lstStyle>
          <a:p>
            <a:pPr marL="0" lvl="0"/>
            <a:r>
              <a:rPr lang="en-US" dirty="0"/>
              <a:t>Click to insert presenter, location, and date</a:t>
            </a:r>
          </a:p>
        </p:txBody>
      </p:sp>
    </p:spTree>
    <p:extLst>
      <p:ext uri="{BB962C8B-B14F-4D97-AF65-F5344CB8AC3E}">
        <p14:creationId xmlns:p14="http://schemas.microsoft.com/office/powerpoint/2010/main" val="548120081"/>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3080"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342350310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ver3">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 xmlns:a16="http://schemas.microsoft.com/office/drawing/2014/main" id="{C3D2EC56-D17C-4A75-8178-C69397BC735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 xmlns:a16="http://schemas.microsoft.com/office/drawing/2014/main" id="{7D1DC75A-C7A4-44A4-B19C-D445335545B0}"/>
              </a:ext>
            </a:extLst>
          </p:cNvPr>
          <p:cNvSpPr>
            <a:spLocks noGrp="1"/>
          </p:cNvSpPr>
          <p:nvPr>
            <p:ph type="body" sz="quarter" idx="11" hasCustomPrompt="1"/>
          </p:nvPr>
        </p:nvSpPr>
        <p:spPr>
          <a:xfrm>
            <a:off x="305991" y="2276872"/>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 xmlns:a16="http://schemas.microsoft.com/office/drawing/2014/main" id="{563879A0-0979-491A-8758-371BB7AD935B}"/>
              </a:ext>
            </a:extLst>
          </p:cNvPr>
          <p:cNvSpPr>
            <a:spLocks noGrp="1"/>
          </p:cNvSpPr>
          <p:nvPr>
            <p:ph type="body" sz="quarter" idx="12" hasCustomPrompt="1"/>
          </p:nvPr>
        </p:nvSpPr>
        <p:spPr>
          <a:xfrm>
            <a:off x="305991" y="3261834"/>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4" name="Freeform 11"/>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1466163"/>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ver4 (with image)">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 xmlns:a16="http://schemas.microsoft.com/office/drawing/2014/main" id="{C3D2EC56-D17C-4A75-8178-C69397BC735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 xmlns:a16="http://schemas.microsoft.com/office/drawing/2014/main" id="{7D1DC75A-C7A4-44A4-B19C-D445335545B0}"/>
              </a:ext>
            </a:extLst>
          </p:cNvPr>
          <p:cNvSpPr>
            <a:spLocks noGrp="1"/>
          </p:cNvSpPr>
          <p:nvPr>
            <p:ph type="body" sz="quarter" idx="11" hasCustomPrompt="1"/>
          </p:nvPr>
        </p:nvSpPr>
        <p:spPr>
          <a:xfrm>
            <a:off x="305991" y="3555553"/>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 xmlns:a16="http://schemas.microsoft.com/office/drawing/2014/main" id="{563879A0-0979-491A-8758-371BB7AD935B}"/>
              </a:ext>
            </a:extLst>
          </p:cNvPr>
          <p:cNvSpPr>
            <a:spLocks noGrp="1"/>
          </p:cNvSpPr>
          <p:nvPr>
            <p:ph type="body" sz="quarter" idx="12" hasCustomPrompt="1"/>
          </p:nvPr>
        </p:nvSpPr>
        <p:spPr>
          <a:xfrm>
            <a:off x="305991" y="4540515"/>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7" name="Freeform 6"/>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8" name="Picture Placeholder 8">
            <a:extLst>
              <a:ext uri="{FF2B5EF4-FFF2-40B4-BE49-F238E27FC236}">
                <a16:creationId xmlns="" xmlns:a16="http://schemas.microsoft.com/office/drawing/2014/main" id="{029072D2-C914-4387-8C30-FF5B99DAEA1D}"/>
              </a:ext>
            </a:extLst>
          </p:cNvPr>
          <p:cNvPicPr>
            <a:picLocks noChangeAspect="1"/>
          </p:cNvPicPr>
          <p:nvPr/>
        </p:nvPicPr>
        <p:blipFill rotWithShape="1">
          <a:blip r:embed="rId4">
            <a:clrChange>
              <a:clrFrom>
                <a:srgbClr val="DBE3F3">
                  <a:alpha val="96863"/>
                </a:srgbClr>
              </a:clrFrom>
              <a:clrTo>
                <a:srgbClr val="DBE3F3">
                  <a:alpha val="0"/>
                </a:srgbClr>
              </a:clrTo>
            </a:clrChange>
            <a:extLst>
              <a:ext uri="{28A0092B-C50C-407E-A947-70E740481C1C}">
                <a14:useLocalDpi xmlns:a14="http://schemas.microsoft.com/office/drawing/2010/main" val="0"/>
              </a:ext>
            </a:extLst>
          </a:blip>
          <a:srcRect l="7775" r="43208"/>
          <a:stretch/>
        </p:blipFill>
        <p:spPr>
          <a:xfrm>
            <a:off x="4659231" y="1"/>
            <a:ext cx="4482498" cy="6859588"/>
          </a:xfrm>
          <a:prstGeom prst="rect">
            <a:avLst/>
          </a:prstGeom>
        </p:spPr>
      </p:pic>
    </p:spTree>
    <p:extLst>
      <p:ext uri="{BB962C8B-B14F-4D97-AF65-F5344CB8AC3E}">
        <p14:creationId xmlns:p14="http://schemas.microsoft.com/office/powerpoint/2010/main" val="612050140"/>
      </p:ext>
    </p:extLst>
  </p:cSld>
  <p:clrMapOvr>
    <a:masterClrMapping/>
  </p:clrMapOvr>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Logo White">
    <p:spTree>
      <p:nvGrpSpPr>
        <p:cNvPr id="1" name=""/>
        <p:cNvGrpSpPr/>
        <p:nvPr/>
      </p:nvGrpSpPr>
      <p:grpSpPr>
        <a:xfrm>
          <a:off x="0" y="0"/>
          <a:ext cx="0" cy="0"/>
          <a:chOff x="0" y="0"/>
          <a:chExt cx="0" cy="0"/>
        </a:xfrm>
      </p:grpSpPr>
      <p:pic>
        <p:nvPicPr>
          <p:cNvPr id="2" name="Graphic 1">
            <a:extLst>
              <a:ext uri="{FF2B5EF4-FFF2-40B4-BE49-F238E27FC236}">
                <a16:creationId xmlns="" xmlns:a16="http://schemas.microsoft.com/office/drawing/2014/main" id="{17B390E6-46A0-4BED-B3E2-3051836E071A}"/>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1805451" y="2606030"/>
            <a:ext cx="5533100" cy="1645943"/>
          </a:xfrm>
          <a:prstGeom prst="rect">
            <a:avLst/>
          </a:prstGeom>
        </p:spPr>
      </p:pic>
    </p:spTree>
    <p:extLst>
      <p:ext uri="{BB962C8B-B14F-4D97-AF65-F5344CB8AC3E}">
        <p14:creationId xmlns:p14="http://schemas.microsoft.com/office/powerpoint/2010/main" val="2953337585"/>
      </p:ext>
    </p:extLst>
  </p:cSld>
  <p:clrMapOvr>
    <a:masterClrMapping/>
  </p:clrMapOvr>
  <p:hf sldNum="0"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ver5 (Image placeholder)">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 xmlns:a16="http://schemas.microsoft.com/office/drawing/2014/main" id="{25D6B527-14EF-4F30-9C9C-691EC4327EE7}"/>
              </a:ext>
            </a:extLst>
          </p:cNvPr>
          <p:cNvSpPr>
            <a:spLocks noGrp="1"/>
          </p:cNvSpPr>
          <p:nvPr>
            <p:ph type="pic" sz="quarter" idx="10"/>
          </p:nvPr>
        </p:nvSpPr>
        <p:spPr>
          <a:xfrm>
            <a:off x="3223732" y="-1588"/>
            <a:ext cx="5920268" cy="6859588"/>
          </a:xfrm>
        </p:spPr>
        <p:txBody>
          <a:bodyPr anchor="ctr"/>
          <a:lstStyle>
            <a:lvl1pPr algn="ctr">
              <a:defRPr/>
            </a:lvl1pPr>
          </a:lstStyle>
          <a:p>
            <a:r>
              <a:rPr lang="en-US" smtClean="0"/>
              <a:t>Click icon to add picture</a:t>
            </a:r>
            <a:endParaRPr lang="pt-PT" dirty="0"/>
          </a:p>
        </p:txBody>
      </p:sp>
      <p:sp>
        <p:nvSpPr>
          <p:cNvPr id="14" name="Text Placeholder 13">
            <a:extLst>
              <a:ext uri="{FF2B5EF4-FFF2-40B4-BE49-F238E27FC236}">
                <a16:creationId xmlns="" xmlns:a16="http://schemas.microsoft.com/office/drawing/2014/main" id="{B83CBA49-BBF9-4CF0-9E0B-FF67BA149660}"/>
              </a:ext>
            </a:extLst>
          </p:cNvPr>
          <p:cNvSpPr>
            <a:spLocks noGrp="1"/>
          </p:cNvSpPr>
          <p:nvPr>
            <p:ph type="body" sz="quarter" idx="11" hasCustomPrompt="1"/>
          </p:nvPr>
        </p:nvSpPr>
        <p:spPr>
          <a:xfrm>
            <a:off x="305991" y="3068960"/>
            <a:ext cx="3077766" cy="863600"/>
          </a:xfrm>
        </p:spPr>
        <p:txBody>
          <a:bodyPr lIns="0" tIns="0" rIns="0" bIns="0" anchor="b">
            <a:normAutofit/>
          </a:bodyPr>
          <a:lstStyle>
            <a:lvl1pPr>
              <a:lnSpc>
                <a:spcPts val="3000"/>
              </a:lnSpc>
              <a:defRPr sz="2600">
                <a:solidFill>
                  <a:srgbClr val="0070AD"/>
                </a:solidFill>
              </a:defRPr>
            </a:lvl1pPr>
            <a:lvl2pPr>
              <a:defRPr sz="2400">
                <a:solidFill>
                  <a:srgbClr val="0070AD"/>
                </a:solidFill>
              </a:defRPr>
            </a:lvl2pPr>
          </a:lstStyle>
          <a:p>
            <a:pPr lvl="0"/>
            <a:r>
              <a:rPr lang="en-US" dirty="0"/>
              <a:t>Click to insert title</a:t>
            </a:r>
            <a:endParaRPr lang="pt-PT" dirty="0"/>
          </a:p>
        </p:txBody>
      </p:sp>
      <p:sp>
        <p:nvSpPr>
          <p:cNvPr id="15" name="Text Placeholder 13">
            <a:extLst>
              <a:ext uri="{FF2B5EF4-FFF2-40B4-BE49-F238E27FC236}">
                <a16:creationId xmlns="" xmlns:a16="http://schemas.microsoft.com/office/drawing/2014/main" id="{F4C94DDB-5E07-4F17-ABAA-3E9C5E8683A1}"/>
              </a:ext>
            </a:extLst>
          </p:cNvPr>
          <p:cNvSpPr>
            <a:spLocks noGrp="1"/>
          </p:cNvSpPr>
          <p:nvPr>
            <p:ph type="body" sz="quarter" idx="12" hasCustomPrompt="1"/>
          </p:nvPr>
        </p:nvSpPr>
        <p:spPr>
          <a:xfrm>
            <a:off x="305991" y="4040164"/>
            <a:ext cx="3077766" cy="1189037"/>
          </a:xfrm>
        </p:spPr>
        <p:txBody>
          <a:bodyPr lIns="0" tIns="0" rIns="0" bIns="0">
            <a:normAutofit/>
          </a:bodyPr>
          <a:lstStyle>
            <a:lvl1pPr>
              <a:lnSpc>
                <a:spcPts val="1800"/>
              </a:lnSpc>
              <a:defRPr sz="1600">
                <a:solidFill>
                  <a:srgbClr val="0070AD"/>
                </a:solidFill>
              </a:defRPr>
            </a:lvl1pPr>
            <a:lvl2pPr>
              <a:defRPr sz="1600">
                <a:solidFill>
                  <a:srgbClr val="0070AD"/>
                </a:solidFill>
              </a:defRPr>
            </a:lvl2pPr>
          </a:lstStyle>
          <a:p>
            <a:pPr lvl="0"/>
            <a:r>
              <a:rPr lang="en-US" dirty="0"/>
              <a:t>Click to insert presenter, location, and date</a:t>
            </a:r>
            <a:endParaRPr lang="pt-PT" dirty="0"/>
          </a:p>
        </p:txBody>
      </p:sp>
      <p:pic>
        <p:nvPicPr>
          <p:cNvPr id="5" name="Graphic 9">
            <a:extLst>
              <a:ext uri="{FF2B5EF4-FFF2-40B4-BE49-F238E27FC236}">
                <a16:creationId xmlns="" xmlns:a16="http://schemas.microsoft.com/office/drawing/2014/main" id="{C3D2EC56-D17C-4A75-8178-C69397BC735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05991" y="404813"/>
            <a:ext cx="1714500" cy="510013"/>
          </a:xfrm>
          <a:prstGeom prst="rect">
            <a:avLst/>
          </a:prstGeom>
        </p:spPr>
      </p:pic>
    </p:spTree>
    <p:extLst>
      <p:ext uri="{BB962C8B-B14F-4D97-AF65-F5344CB8AC3E}">
        <p14:creationId xmlns:p14="http://schemas.microsoft.com/office/powerpoint/2010/main" val="2627940246"/>
      </p:ext>
    </p:extLst>
  </p:cSld>
  <p:clrMapOvr>
    <a:masterClrMapping/>
  </p:clrMapOvr>
  <p:hf sldNum="0" hdr="0" dt="0"/>
  <p:extLst mod="1">
    <p:ext uri="{DCECCB84-F9BA-43D5-87BE-67443E8EF086}">
      <p15:sldGuideLst xmlns="" xmlns:p15="http://schemas.microsoft.com/office/powerpoint/2012/main">
        <p15:guide id="1" orient="horz" pos="2160" userDrawn="1">
          <p15:clr>
            <a:srgbClr val="FBAE40"/>
          </p15:clr>
        </p15:guide>
        <p15:guide id="2" pos="4634" userDrawn="1">
          <p15:clr>
            <a:srgbClr val="FBAE40"/>
          </p15:clr>
        </p15:guide>
        <p15:guide id="3" pos="7219" userDrawn="1">
          <p15:clr>
            <a:srgbClr val="FBAE40"/>
          </p15:clr>
        </p15:guide>
        <p15:guide id="4" orient="horz" pos="2614" userDrawn="1">
          <p15:clr>
            <a:srgbClr val="FBAE40"/>
          </p15:clr>
        </p15:guide>
        <p15:guide id="5" orient="horz" pos="3203" userDrawn="1">
          <p15:clr>
            <a:srgbClr val="FBAE40"/>
          </p15:clr>
        </p15:guide>
        <p15:guide id="6" orient="horz" pos="3952"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cSld name="Title Slide 1">
    <p:spTree>
      <p:nvGrpSpPr>
        <p:cNvPr id="1" name=""/>
        <p:cNvGrpSpPr/>
        <p:nvPr/>
      </p:nvGrpSpPr>
      <p:grpSpPr>
        <a:xfrm>
          <a:off x="0" y="0"/>
          <a:ext cx="0" cy="0"/>
          <a:chOff x="0" y="0"/>
          <a:chExt cx="0" cy="0"/>
        </a:xfrm>
      </p:grpSpPr>
      <p:sp>
        <p:nvSpPr>
          <p:cNvPr id="2" name="Title 1"/>
          <p:cNvSpPr>
            <a:spLocks noGrp="1"/>
          </p:cNvSpPr>
          <p:nvPr>
            <p:ph type="ctrTitle" hasCustomPrompt="1"/>
            <p:custDataLst>
              <p:tags r:id="rId1"/>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2"/>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3790713571"/>
      </p:ext>
    </p:extLst>
  </p:cSld>
  <p:clrMapOvr>
    <a:masterClrMapping/>
  </p:clrMapOvr>
  <p:timing>
    <p:tnLst>
      <p:par>
        <p:cTn id="1" dur="indefinite" restart="never" nodeType="tmRoot"/>
      </p:par>
    </p:tnLst>
  </p:timing>
  <p:hf sldNum="0" hdr="0" dt="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1183614909"/>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9219"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3423503107"/>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41598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138325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 xmlns:a16="http://schemas.microsoft.com/office/drawing/2014/main" id="{02DEF159-660E-4893-A63C-7C2BB5EEB9A1}"/>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t="18343" b="19135"/>
          <a:stretch/>
        </p:blipFill>
        <p:spPr>
          <a:xfrm flipH="1">
            <a:off x="683570" y="-3448"/>
            <a:ext cx="8474589" cy="6858000"/>
          </a:xfrm>
          <a:prstGeom prst="rect">
            <a:avLst/>
          </a:prstGeom>
        </p:spPr>
      </p:pic>
      <p:sp>
        <p:nvSpPr>
          <p:cNvPr id="7"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4892122" y="1844825"/>
            <a:ext cx="3945890" cy="1182207"/>
          </a:xfrm>
          <a:prstGeom prst="rect">
            <a:avLst/>
          </a:prstGeom>
        </p:spPr>
        <p:txBody>
          <a:bodyPr anchor="b">
            <a:normAutofit/>
          </a:bodyPr>
          <a:lstStyle>
            <a:lvl1pPr marL="0" indent="0" algn="r">
              <a:lnSpc>
                <a:spcPts val="3000"/>
              </a:lnSpc>
              <a:buNone/>
              <a:defRPr sz="2600">
                <a:solidFill>
                  <a:schemeClr val="accent2"/>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 xmlns:a16="http://schemas.microsoft.com/office/drawing/2014/main" id="{C3D2EC56-D17C-4A75-8178-C69397BC7353}"/>
              </a:ext>
            </a:extLst>
          </p:cNvPr>
          <p:cNvPicPr>
            <a:picLocks noChangeAspect="1"/>
          </p:cNvPicPr>
          <p:nvPr userDrawn="1"/>
        </p:nvPicPr>
        <p:blipFill>
          <a:blip r:embed="rId4">
            <a:extLst>
              <a:ext uri="{96DAC541-7B7A-43D3-8B79-37D633B846F1}">
                <asvg:svgBlip xmlns="" xmlns:asvg="http://schemas.microsoft.com/office/drawing/2016/SVG/main" r:embed="rId5"/>
              </a:ext>
            </a:extLst>
          </a:blip>
          <a:stretch>
            <a:fillRect/>
          </a:stretch>
        </p:blipFill>
        <p:spPr>
          <a:xfrm>
            <a:off x="305991" y="6101477"/>
            <a:ext cx="1714500" cy="510013"/>
          </a:xfrm>
          <a:prstGeom prst="rect">
            <a:avLst/>
          </a:prstGeom>
        </p:spPr>
      </p:pic>
    </p:spTree>
    <p:extLst>
      <p:ext uri="{BB962C8B-B14F-4D97-AF65-F5344CB8AC3E}">
        <p14:creationId xmlns:p14="http://schemas.microsoft.com/office/powerpoint/2010/main" val="2196523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1183614909"/>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BED4D731-14A5-4158-B245-8DDD87FF6DE2}"/>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10880" b="21349"/>
          <a:stretch/>
        </p:blipFill>
        <p:spPr>
          <a:xfrm flipH="1">
            <a:off x="3676014" y="838201"/>
            <a:ext cx="5467986" cy="6019801"/>
          </a:xfrm>
          <a:prstGeom prst="rect">
            <a:avLst/>
          </a:prstGeom>
        </p:spPr>
      </p:pic>
      <p:sp>
        <p:nvSpPr>
          <p:cNvPr id="7"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6" name="Picture Placeholder 4">
            <a:extLst>
              <a:ext uri="{FF2B5EF4-FFF2-40B4-BE49-F238E27FC236}">
                <a16:creationId xmlns="" xmlns:a16="http://schemas.microsoft.com/office/drawing/2014/main"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23929564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 xmlns:a16="http://schemas.microsoft.com/office/drawing/2014/main" id="{0D082B2F-E38E-4D6E-A192-6C0B73045E4D}"/>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21126" b="21349"/>
          <a:stretch/>
        </p:blipFill>
        <p:spPr>
          <a:xfrm flipH="1">
            <a:off x="4304664" y="838201"/>
            <a:ext cx="4839336" cy="6019801"/>
          </a:xfrm>
          <a:prstGeom prst="rect">
            <a:avLst/>
          </a:prstGeom>
        </p:spPr>
      </p:pic>
      <p:sp>
        <p:nvSpPr>
          <p:cNvPr id="6"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9" name="Picture Placeholder 8">
            <a:extLst>
              <a:ext uri="{FF2B5EF4-FFF2-40B4-BE49-F238E27FC236}">
                <a16:creationId xmlns="" xmlns:a16="http://schemas.microsoft.com/office/drawing/2014/main"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213210837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 xmlns:a16="http://schemas.microsoft.com/office/drawing/2014/main"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smtClean="0"/>
              <a:t>Click icon to add picture</a:t>
            </a:r>
            <a:endParaRPr lang="pt-PT" dirty="0"/>
          </a:p>
        </p:txBody>
      </p:sp>
      <p:pic>
        <p:nvPicPr>
          <p:cNvPr id="10" name="Picture Placeholder 8">
            <a:extLst>
              <a:ext uri="{FF2B5EF4-FFF2-40B4-BE49-F238E27FC236}">
                <a16:creationId xmlns="" xmlns:a16="http://schemas.microsoft.com/office/drawing/2014/main"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7" y="-1588"/>
            <a:ext cx="7439025" cy="6859588"/>
          </a:xfrm>
          <a:prstGeom prst="rect">
            <a:avLst/>
          </a:prstGeom>
        </p:spPr>
      </p:pic>
      <p:sp>
        <p:nvSpPr>
          <p:cNvPr id="7"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305992" y="434517"/>
            <a:ext cx="4103991"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96681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 xmlns:a16="http://schemas.microsoft.com/office/drawing/2014/main" id="{E94103CC-22C5-4F38-9B77-3524E8A553F9}"/>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r="23077" b="19676"/>
          <a:stretch/>
        </p:blipFill>
        <p:spPr>
          <a:xfrm rot="16200000">
            <a:off x="3202528" y="916524"/>
            <a:ext cx="6857997" cy="5024954"/>
          </a:xfrm>
          <a:prstGeom prst="rect">
            <a:avLst/>
          </a:prstGeom>
        </p:spPr>
      </p:pic>
      <p:sp>
        <p:nvSpPr>
          <p:cNvPr id="50" name="Text Placeholder 7">
            <a:extLst>
              <a:ext uri="{FF2B5EF4-FFF2-40B4-BE49-F238E27FC236}">
                <a16:creationId xmlns="" xmlns:a16="http://schemas.microsoft.com/office/drawing/2014/main"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 xmlns:a16="http://schemas.microsoft.com/office/drawing/2014/main"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 xmlns:a16="http://schemas.microsoft.com/office/drawing/2014/main" id="{4212BD44-DEDF-4B08-8824-204652F9616E}"/>
              </a:ext>
            </a:extLst>
          </p:cNvPr>
          <p:cNvSpPr>
            <a:spLocks noGrp="1"/>
          </p:cNvSpPr>
          <p:nvPr>
            <p:ph type="pic" sz="quarter" idx="10"/>
          </p:nvPr>
        </p:nvSpPr>
        <p:spPr>
          <a:xfrm>
            <a:off x="4914901" y="2060577"/>
            <a:ext cx="3682604" cy="2722563"/>
          </a:xfrm>
          <a:prstGeom prst="rect">
            <a:avLst/>
          </a:prstGeom>
        </p:spPr>
        <p:txBody>
          <a:bodyPr anchor="ctr"/>
          <a:lstStyle>
            <a:lvl1pPr algn="ctr">
              <a:defRPr/>
            </a:lvl1pPr>
          </a:lstStyle>
          <a:p>
            <a:r>
              <a:rPr lang="en-US" smtClean="0"/>
              <a:t>Click icon to add picture</a:t>
            </a:r>
            <a:endParaRPr lang="pt-PT"/>
          </a:p>
        </p:txBody>
      </p:sp>
      <p:sp>
        <p:nvSpPr>
          <p:cNvPr id="52" name="Text Placeholder 7">
            <a:extLst>
              <a:ext uri="{FF2B5EF4-FFF2-40B4-BE49-F238E27FC236}">
                <a16:creationId xmlns="" xmlns:a16="http://schemas.microsoft.com/office/drawing/2014/main"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739835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9" name="Graphic 4">
            <a:extLst>
              <a:ext uri="{FF2B5EF4-FFF2-40B4-BE49-F238E27FC236}">
                <a16:creationId xmlns="" xmlns:a16="http://schemas.microsoft.com/office/drawing/2014/main" id="{D67A1EFD-D78D-4138-B2FE-E0A098B59C34}"/>
              </a:ext>
            </a:extLst>
          </p:cNvPr>
          <p:cNvPicPr>
            <a:picLocks noChangeAspect="1"/>
          </p:cNvPicPr>
          <p:nvPr userDrawn="1"/>
        </p:nvPicPr>
        <p:blipFill rotWithShape="1">
          <a:blip r:embed="rId4">
            <a:extLst>
              <a:ext uri="{96DAC541-7B7A-43D3-8B79-37D633B846F1}">
                <asvg:svgBlip xmlns="" xmlns:asvg="http://schemas.microsoft.com/office/drawing/2016/SVG/main"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14"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23991557"/>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 xmlns:a16="http://schemas.microsoft.com/office/drawing/2014/main" id="{7D1DC75A-C7A4-44A4-B19C-D445335545B0}"/>
              </a:ext>
            </a:extLst>
          </p:cNvPr>
          <p:cNvSpPr>
            <a:spLocks noGrp="1"/>
          </p:cNvSpPr>
          <p:nvPr>
            <p:ph type="body" sz="quarter" idx="11" hasCustomPrompt="1"/>
          </p:nvPr>
        </p:nvSpPr>
        <p:spPr>
          <a:xfrm>
            <a:off x="305991" y="2204871"/>
            <a:ext cx="2714144" cy="2924629"/>
          </a:xfrm>
          <a:prstGeom prst="rect">
            <a:avLst/>
          </a:prstGeom>
        </p:spPr>
        <p:txBody>
          <a:bodyPr lIns="0" tIns="0" rIns="0" bIns="0" anchor="b">
            <a:normAutofit/>
          </a:bodyPr>
          <a:lstStyle>
            <a:lvl1pPr>
              <a:lnSpc>
                <a:spcPts val="6200"/>
              </a:lnSpc>
              <a:defRPr sz="5400">
                <a:solidFill>
                  <a:srgbClr val="2C004B"/>
                </a:solidFill>
              </a:defRPr>
            </a:lvl1pPr>
            <a:lvl2pPr marL="457200" indent="0">
              <a:lnSpc>
                <a:spcPts val="6200"/>
              </a:lnSpc>
              <a:buNone/>
              <a:defRPr sz="5400">
                <a:solidFill>
                  <a:srgbClr val="2C004B"/>
                </a:solidFill>
              </a:defRPr>
            </a:lvl2pPr>
          </a:lstStyle>
          <a:p>
            <a:pPr lvl="0"/>
            <a:r>
              <a:rPr lang="en-US" dirty="0"/>
              <a:t>Edit text styles</a:t>
            </a:r>
          </a:p>
        </p:txBody>
      </p:sp>
      <p:sp>
        <p:nvSpPr>
          <p:cNvPr id="11" name="Text Placeholder 13">
            <a:extLst>
              <a:ext uri="{FF2B5EF4-FFF2-40B4-BE49-F238E27FC236}">
                <a16:creationId xmlns="" xmlns:a16="http://schemas.microsoft.com/office/drawing/2014/main" id="{563879A0-0979-491A-8758-371BB7AD935B}"/>
              </a:ext>
            </a:extLst>
          </p:cNvPr>
          <p:cNvSpPr>
            <a:spLocks noGrp="1"/>
          </p:cNvSpPr>
          <p:nvPr>
            <p:ph type="body" sz="quarter" idx="12" hasCustomPrompt="1"/>
          </p:nvPr>
        </p:nvSpPr>
        <p:spPr>
          <a:xfrm>
            <a:off x="305991" y="5273460"/>
            <a:ext cx="2714144" cy="675820"/>
          </a:xfrm>
          <a:prstGeom prst="rect">
            <a:avLst/>
          </a:prstGeom>
        </p:spPr>
        <p:txBody>
          <a:bodyPr lIns="0" tIns="0" rIns="0" bIns="0">
            <a:normAutofit/>
          </a:bodyPr>
          <a:lstStyle>
            <a:lvl1pPr>
              <a:lnSpc>
                <a:spcPts val="1800"/>
              </a:lnSpc>
              <a:defRPr sz="1600">
                <a:solidFill>
                  <a:srgbClr val="2C004B"/>
                </a:solidFill>
              </a:defRPr>
            </a:lvl1pPr>
            <a:lvl2pPr marL="457200" indent="0">
              <a:buNone/>
              <a:defRPr sz="1800">
                <a:solidFill>
                  <a:srgbClr val="2C004B"/>
                </a:solidFill>
              </a:defRPr>
            </a:lvl2pPr>
          </a:lstStyle>
          <a:p>
            <a:pPr lvl="0"/>
            <a:r>
              <a:rPr lang="en-US" dirty="0"/>
              <a:t>Edit text styles</a:t>
            </a:r>
          </a:p>
        </p:txBody>
      </p:sp>
      <p:grpSp>
        <p:nvGrpSpPr>
          <p:cNvPr id="9" name="Group 8">
            <a:extLst>
              <a:ext uri="{FF2B5EF4-FFF2-40B4-BE49-F238E27FC236}">
                <a16:creationId xmlns="" xmlns:a16="http://schemas.microsoft.com/office/drawing/2014/main" id="{A76958A6-8FB1-445D-BB17-D619DC39E089}"/>
              </a:ext>
            </a:extLst>
          </p:cNvPr>
          <p:cNvGrpSpPr/>
          <p:nvPr userDrawn="1"/>
        </p:nvGrpSpPr>
        <p:grpSpPr>
          <a:xfrm>
            <a:off x="2596391" y="0"/>
            <a:ext cx="6547611" cy="6858000"/>
            <a:chOff x="3461852" y="0"/>
            <a:chExt cx="8730148" cy="6858000"/>
          </a:xfrm>
        </p:grpSpPr>
        <p:sp>
          <p:nvSpPr>
            <p:cNvPr id="12" name="Freeform: Shape 11">
              <a:extLst>
                <a:ext uri="{FF2B5EF4-FFF2-40B4-BE49-F238E27FC236}">
                  <a16:creationId xmlns="" xmlns:a16="http://schemas.microsoft.com/office/drawing/2014/main"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Freeform 10">
              <a:extLst>
                <a:ext uri="{FF2B5EF4-FFF2-40B4-BE49-F238E27FC236}">
                  <a16:creationId xmlns="" xmlns:a16="http://schemas.microsoft.com/office/drawing/2014/main"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4" name="Freeform 11">
              <a:extLst>
                <a:ext uri="{FF2B5EF4-FFF2-40B4-BE49-F238E27FC236}">
                  <a16:creationId xmlns="" xmlns:a16="http://schemas.microsoft.com/office/drawing/2014/main"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
        <p:nvSpPr>
          <p:cNvPr id="8" name="Retângulo 43">
            <a:extLst>
              <a:ext uri="{FF2B5EF4-FFF2-40B4-BE49-F238E27FC236}">
                <a16:creationId xmlns="" xmlns:a16="http://schemas.microsoft.com/office/drawing/2014/main" id="{834ADCB4-BFB1-450D-8F6D-64217F4CD92C}"/>
              </a:ext>
            </a:extLst>
          </p:cNvPr>
          <p:cNvSpPr/>
          <p:nvPr userDrawn="1"/>
        </p:nvSpPr>
        <p:spPr>
          <a:xfrm>
            <a:off x="712249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20"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166433517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21808584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2583164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 xmlns:a16="http://schemas.microsoft.com/office/drawing/2014/main" id="{7B710EB7-4E56-449A-B5D4-12A5A50A258D}"/>
              </a:ext>
            </a:extLst>
          </p:cNvPr>
          <p:cNvSpPr>
            <a:spLocks noGrp="1"/>
          </p:cNvSpPr>
          <p:nvPr>
            <p:ph type="body" sz="quarter" idx="14" hasCustomPrompt="1"/>
          </p:nvPr>
        </p:nvSpPr>
        <p:spPr>
          <a:xfrm>
            <a:off x="305991" y="14280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6">
            <a:extLst>
              <a:ext uri="{FF2B5EF4-FFF2-40B4-BE49-F238E27FC236}">
                <a16:creationId xmlns="" xmlns:a16="http://schemas.microsoft.com/office/drawing/2014/main"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18" name="Chart Placeholder 16">
            <a:extLst>
              <a:ext uri="{FF2B5EF4-FFF2-40B4-BE49-F238E27FC236}">
                <a16:creationId xmlns="" xmlns:a16="http://schemas.microsoft.com/office/drawing/2014/main" id="{FFC514B9-95FB-485B-B1AD-4193B2310907}"/>
              </a:ext>
            </a:extLst>
          </p:cNvPr>
          <p:cNvSpPr>
            <a:spLocks noGrp="1"/>
          </p:cNvSpPr>
          <p:nvPr>
            <p:ph type="chart" sz="quarter" idx="11"/>
          </p:nvPr>
        </p:nvSpPr>
        <p:spPr>
          <a:xfrm>
            <a:off x="4680350"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22" name="Text Placeholder 4">
            <a:extLst>
              <a:ext uri="{FF2B5EF4-FFF2-40B4-BE49-F238E27FC236}">
                <a16:creationId xmlns="" xmlns:a16="http://schemas.microsoft.com/office/drawing/2014/main" id="{212267A8-F086-40EB-BC5F-D9FE81725052}"/>
              </a:ext>
            </a:extLst>
          </p:cNvPr>
          <p:cNvSpPr>
            <a:spLocks noGrp="1"/>
          </p:cNvSpPr>
          <p:nvPr>
            <p:ph type="body" sz="quarter" idx="15" hasCustomPrompt="1"/>
          </p:nvPr>
        </p:nvSpPr>
        <p:spPr>
          <a:xfrm>
            <a:off x="4680350" y="14128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2"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5" name="Text Placeholder 4">
            <a:extLst>
              <a:ext uri="{FF2B5EF4-FFF2-40B4-BE49-F238E27FC236}">
                <a16:creationId xmlns="" xmlns:a16="http://schemas.microsoft.com/office/drawing/2014/main" id="{7B710EB7-4E56-449A-B5D4-12A5A50A258D}"/>
              </a:ext>
            </a:extLst>
          </p:cNvPr>
          <p:cNvSpPr>
            <a:spLocks noGrp="1"/>
          </p:cNvSpPr>
          <p:nvPr>
            <p:ph type="body" sz="quarter" idx="16" hasCustomPrompt="1"/>
          </p:nvPr>
        </p:nvSpPr>
        <p:spPr>
          <a:xfrm>
            <a:off x="305991" y="4081449"/>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6" name="Chart Placeholder 16">
            <a:extLst>
              <a:ext uri="{FF2B5EF4-FFF2-40B4-BE49-F238E27FC236}">
                <a16:creationId xmlns="" xmlns:a16="http://schemas.microsoft.com/office/drawing/2014/main"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7" name="Chart Placeholder 16">
            <a:extLst>
              <a:ext uri="{FF2B5EF4-FFF2-40B4-BE49-F238E27FC236}">
                <a16:creationId xmlns="" xmlns:a16="http://schemas.microsoft.com/office/drawing/2014/main" id="{FFC514B9-95FB-485B-B1AD-4193B2310907}"/>
              </a:ext>
            </a:extLst>
          </p:cNvPr>
          <p:cNvSpPr>
            <a:spLocks noGrp="1"/>
          </p:cNvSpPr>
          <p:nvPr>
            <p:ph type="chart" sz="quarter" idx="18"/>
          </p:nvPr>
        </p:nvSpPr>
        <p:spPr>
          <a:xfrm>
            <a:off x="4680350"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8" name="Text Placeholder 4">
            <a:extLst>
              <a:ext uri="{FF2B5EF4-FFF2-40B4-BE49-F238E27FC236}">
                <a16:creationId xmlns="" xmlns:a16="http://schemas.microsoft.com/office/drawing/2014/main" id="{212267A8-F086-40EB-BC5F-D9FE81725052}"/>
              </a:ext>
            </a:extLst>
          </p:cNvPr>
          <p:cNvSpPr>
            <a:spLocks noGrp="1"/>
          </p:cNvSpPr>
          <p:nvPr>
            <p:ph type="body" sz="quarter" idx="19" hasCustomPrompt="1"/>
          </p:nvPr>
        </p:nvSpPr>
        <p:spPr>
          <a:xfrm>
            <a:off x="4680350" y="4066247"/>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093753981"/>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 xmlns:a16="http://schemas.microsoft.com/office/drawing/2014/main" id="{10113F8D-52D8-4246-B9BC-1A6D3EF8C72C}"/>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 xmlns:a16="http://schemas.microsoft.com/office/drawing/2014/main" id="{3E908611-FBB7-4987-BE0F-F09EAF1FFC80}"/>
              </a:ext>
            </a:extLst>
          </p:cNvPr>
          <p:cNvSpPr>
            <a:spLocks noGrp="1"/>
          </p:cNvSpPr>
          <p:nvPr>
            <p:ph type="body" sz="quarter" idx="11" hasCustomPrompt="1"/>
          </p:nvPr>
        </p:nvSpPr>
        <p:spPr>
          <a:xfrm>
            <a:off x="6056712" y="12684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 xmlns:a16="http://schemas.microsoft.com/office/drawing/2014/main" id="{306025B9-0362-4974-8920-7C764289CBA0}"/>
              </a:ext>
            </a:extLst>
          </p:cNvPr>
          <p:cNvSpPr>
            <a:spLocks noGrp="1"/>
          </p:cNvSpPr>
          <p:nvPr>
            <p:ph type="body" sz="quarter" idx="12" hasCustomPrompt="1"/>
          </p:nvPr>
        </p:nvSpPr>
        <p:spPr>
          <a:xfrm>
            <a:off x="6056712" y="1927538"/>
            <a:ext cx="2781301" cy="555448"/>
          </a:xfrm>
          <a:prstGeom prst="rect">
            <a:avLst/>
          </a:prstGeom>
        </p:spPr>
        <p:txBody>
          <a:bodyPr anchor="ctr">
            <a:noAutofit/>
          </a:bodyPr>
          <a:lstStyle>
            <a:lvl1pPr marL="0" marR="0" indent="0" algn="l" defTabSz="914400" rtl="0" eaLnBrk="1" fontAlgn="auto" latinLnBrk="0" hangingPunct="1">
              <a:lnSpc>
                <a:spcPts val="1600"/>
              </a:lnSpc>
              <a:spcBef>
                <a:spcPts val="0"/>
              </a:spcBef>
              <a:spcAft>
                <a:spcPts val="600"/>
              </a:spcAft>
              <a:buClrTx/>
              <a:buSzTx/>
              <a:buFont typeface="Arial" panose="020B0604020202020204" pitchFamily="34" charset="0"/>
              <a:buNone/>
              <a:tabLs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 xmlns:a16="http://schemas.microsoft.com/office/drawing/2014/main" id="{257644F2-F28D-4087-B791-1E7F26C4AD1C}"/>
              </a:ext>
            </a:extLst>
          </p:cNvPr>
          <p:cNvSpPr>
            <a:spLocks noGrp="1"/>
          </p:cNvSpPr>
          <p:nvPr>
            <p:ph type="body" sz="quarter" idx="13" hasCustomPrompt="1"/>
          </p:nvPr>
        </p:nvSpPr>
        <p:spPr>
          <a:xfrm>
            <a:off x="6056712" y="25866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2" name="Text Placeholder 7">
            <a:extLst>
              <a:ext uri="{FF2B5EF4-FFF2-40B4-BE49-F238E27FC236}">
                <a16:creationId xmlns="" xmlns:a16="http://schemas.microsoft.com/office/drawing/2014/main" id="{25F62A33-F672-4099-9B72-9B2267F22ACF}"/>
              </a:ext>
            </a:extLst>
          </p:cNvPr>
          <p:cNvSpPr>
            <a:spLocks noGrp="1"/>
          </p:cNvSpPr>
          <p:nvPr>
            <p:ph type="body" sz="quarter" idx="14" hasCustomPrompt="1"/>
          </p:nvPr>
        </p:nvSpPr>
        <p:spPr>
          <a:xfrm>
            <a:off x="6056712" y="324578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7">
            <a:extLst>
              <a:ext uri="{FF2B5EF4-FFF2-40B4-BE49-F238E27FC236}">
                <a16:creationId xmlns="" xmlns:a16="http://schemas.microsoft.com/office/drawing/2014/main" id="{72FF6EE1-C46D-4DEB-A508-49B5101CF26E}"/>
              </a:ext>
            </a:extLst>
          </p:cNvPr>
          <p:cNvSpPr>
            <a:spLocks noGrp="1"/>
          </p:cNvSpPr>
          <p:nvPr>
            <p:ph type="body" sz="quarter" idx="15" hasCustomPrompt="1"/>
          </p:nvPr>
        </p:nvSpPr>
        <p:spPr>
          <a:xfrm>
            <a:off x="6056712" y="39049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4" name="Text Placeholder 7">
            <a:extLst>
              <a:ext uri="{FF2B5EF4-FFF2-40B4-BE49-F238E27FC236}">
                <a16:creationId xmlns="" xmlns:a16="http://schemas.microsoft.com/office/drawing/2014/main" id="{931D06D9-EA9B-42A0-81EE-D669D6CA5F33}"/>
              </a:ext>
            </a:extLst>
          </p:cNvPr>
          <p:cNvSpPr>
            <a:spLocks noGrp="1"/>
          </p:cNvSpPr>
          <p:nvPr>
            <p:ph type="body" sz="quarter" idx="16" hasCustomPrompt="1"/>
          </p:nvPr>
        </p:nvSpPr>
        <p:spPr>
          <a:xfrm>
            <a:off x="6056712" y="456403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5" name="Text Placeholder 7">
            <a:extLst>
              <a:ext uri="{FF2B5EF4-FFF2-40B4-BE49-F238E27FC236}">
                <a16:creationId xmlns="" xmlns:a16="http://schemas.microsoft.com/office/drawing/2014/main" id="{EFEA829A-6217-4965-B7BD-6BC37F7849AB}"/>
              </a:ext>
            </a:extLst>
          </p:cNvPr>
          <p:cNvSpPr>
            <a:spLocks noGrp="1"/>
          </p:cNvSpPr>
          <p:nvPr>
            <p:ph type="body" sz="quarter" idx="17" hasCustomPrompt="1"/>
          </p:nvPr>
        </p:nvSpPr>
        <p:spPr>
          <a:xfrm>
            <a:off x="6056712" y="52231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6" name="Text Placeholder 7">
            <a:extLst>
              <a:ext uri="{FF2B5EF4-FFF2-40B4-BE49-F238E27FC236}">
                <a16:creationId xmlns="" xmlns:a16="http://schemas.microsoft.com/office/drawing/2014/main" id="{E05DDB93-91CA-4BAF-9D63-E4134B435D8F}"/>
              </a:ext>
            </a:extLst>
          </p:cNvPr>
          <p:cNvSpPr>
            <a:spLocks noGrp="1"/>
          </p:cNvSpPr>
          <p:nvPr>
            <p:ph type="body" sz="quarter" idx="18" hasCustomPrompt="1"/>
          </p:nvPr>
        </p:nvSpPr>
        <p:spPr>
          <a:xfrm>
            <a:off x="6056712" y="5882286"/>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8" name="Picture Placeholder 47">
            <a:extLst>
              <a:ext uri="{FF2B5EF4-FFF2-40B4-BE49-F238E27FC236}">
                <a16:creationId xmlns="" xmlns:a16="http://schemas.microsoft.com/office/drawing/2014/main" id="{51CA337D-4B25-44C1-847A-AC0D74277B60}"/>
              </a:ext>
            </a:extLst>
          </p:cNvPr>
          <p:cNvSpPr>
            <a:spLocks noGrp="1"/>
          </p:cNvSpPr>
          <p:nvPr>
            <p:ph type="pic" sz="quarter" idx="19"/>
          </p:nvPr>
        </p:nvSpPr>
        <p:spPr>
          <a:xfrm>
            <a:off x="2" y="1381125"/>
            <a:ext cx="5620941" cy="5476875"/>
          </a:xfrm>
          <a:prstGeom prst="rect">
            <a:avLst/>
          </a:prstGeom>
        </p:spPr>
        <p:txBody>
          <a:bodyPr anchor="ctr"/>
          <a:lstStyle>
            <a:lvl1pPr algn="ctr">
              <a:defRPr/>
            </a:lvl1pPr>
          </a:lstStyle>
          <a:p>
            <a:r>
              <a:rPr lang="en-US" smtClean="0"/>
              <a:t>Click icon to add picture</a:t>
            </a:r>
            <a:endParaRPr lang="pt-PT"/>
          </a:p>
        </p:txBody>
      </p:sp>
      <p:sp>
        <p:nvSpPr>
          <p:cNvPr id="13"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5"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57477877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 xmlns:a16="http://schemas.microsoft.com/office/drawing/2014/main" id="{45848EA7-8D7C-4A7B-9182-7C1202EDBFB1}"/>
              </a:ext>
            </a:extLst>
          </p:cNvPr>
          <p:cNvSpPr/>
          <p:nvPr userDrawn="1"/>
        </p:nvSpPr>
        <p:spPr>
          <a:xfrm>
            <a:off x="4162594" y="732976"/>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7" name="Text Placeholder 7">
            <a:extLst>
              <a:ext uri="{FF2B5EF4-FFF2-40B4-BE49-F238E27FC236}">
                <a16:creationId xmlns="" xmlns:a16="http://schemas.microsoft.com/office/drawing/2014/main" id="{B223EFB8-88D3-4227-B238-464A474B852E}"/>
              </a:ext>
            </a:extLst>
          </p:cNvPr>
          <p:cNvSpPr>
            <a:spLocks noGrp="1"/>
          </p:cNvSpPr>
          <p:nvPr>
            <p:ph type="body" sz="quarter" idx="12" hasCustomPrompt="1"/>
          </p:nvPr>
        </p:nvSpPr>
        <p:spPr>
          <a:xfrm>
            <a:off x="1533528" y="3913792"/>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8" name="Text Placeholder 7">
            <a:extLst>
              <a:ext uri="{FF2B5EF4-FFF2-40B4-BE49-F238E27FC236}">
                <a16:creationId xmlns="" xmlns:a16="http://schemas.microsoft.com/office/drawing/2014/main" id="{274C953F-F6D9-4EEF-A914-7C47201B5536}"/>
              </a:ext>
            </a:extLst>
          </p:cNvPr>
          <p:cNvSpPr>
            <a:spLocks noGrp="1"/>
          </p:cNvSpPr>
          <p:nvPr>
            <p:ph type="body" sz="quarter" idx="13" hasCustomPrompt="1"/>
          </p:nvPr>
        </p:nvSpPr>
        <p:spPr>
          <a:xfrm>
            <a:off x="1533528" y="5111406"/>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5" name="Text Placeholder 7">
            <a:extLst>
              <a:ext uri="{FF2B5EF4-FFF2-40B4-BE49-F238E27FC236}">
                <a16:creationId xmlns="" xmlns:a16="http://schemas.microsoft.com/office/drawing/2014/main" id="{053B0AF9-F410-4C47-9D9C-CAC9890E4210}"/>
              </a:ext>
            </a:extLst>
          </p:cNvPr>
          <p:cNvSpPr>
            <a:spLocks noGrp="1"/>
          </p:cNvSpPr>
          <p:nvPr>
            <p:ph type="body" sz="quarter" idx="10" hasCustomPrompt="1"/>
          </p:nvPr>
        </p:nvSpPr>
        <p:spPr>
          <a:xfrm>
            <a:off x="305994" y="1413990"/>
            <a:ext cx="4723421" cy="894840"/>
          </a:xfrm>
          <a:prstGeom prst="rect">
            <a:avLst/>
          </a:prstGeom>
        </p:spPr>
        <p:txBody>
          <a:bodyPr>
            <a:noAutofit/>
          </a:bodyPr>
          <a:lstStyle>
            <a:lvl1pPr>
              <a:lnSpc>
                <a:spcPts val="2200"/>
              </a:lnSpc>
              <a:defRPr sz="1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6" name="Text Placeholder 7">
            <a:extLst>
              <a:ext uri="{FF2B5EF4-FFF2-40B4-BE49-F238E27FC236}">
                <a16:creationId xmlns="" xmlns:a16="http://schemas.microsoft.com/office/drawing/2014/main" id="{4C26CB88-1502-4963-9C3F-B1DA1792174C}"/>
              </a:ext>
            </a:extLst>
          </p:cNvPr>
          <p:cNvSpPr>
            <a:spLocks noGrp="1"/>
          </p:cNvSpPr>
          <p:nvPr>
            <p:ph type="body" sz="quarter" idx="11" hasCustomPrompt="1"/>
          </p:nvPr>
        </p:nvSpPr>
        <p:spPr>
          <a:xfrm>
            <a:off x="1533528" y="2611604"/>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 xmlns:a16="http://schemas.microsoft.com/office/drawing/2014/main" id="{14E8646B-8451-4052-9B50-DB60E346C8FA}"/>
              </a:ext>
            </a:extLst>
          </p:cNvPr>
          <p:cNvSpPr>
            <a:spLocks noGrp="1"/>
          </p:cNvSpPr>
          <p:nvPr>
            <p:ph type="body" sz="quarter" idx="14" hasCustomPrompt="1"/>
          </p:nvPr>
        </p:nvSpPr>
        <p:spPr>
          <a:xfrm>
            <a:off x="5544108" y="5276728"/>
            <a:ext cx="3293902" cy="729525"/>
          </a:xfrm>
          <a:prstGeom prst="rect">
            <a:avLst/>
          </a:prstGeom>
        </p:spPr>
        <p:txBody>
          <a:bodyPr>
            <a:noAutofit/>
          </a:bodyPr>
          <a:lstStyle>
            <a:lvl1pPr algn="r">
              <a:lnSpc>
                <a:spcPts val="1800"/>
              </a:lnSpc>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42">
            <a:extLst>
              <a:ext uri="{FF2B5EF4-FFF2-40B4-BE49-F238E27FC236}">
                <a16:creationId xmlns="" xmlns:a16="http://schemas.microsoft.com/office/drawing/2014/main" id="{A06380E9-5885-470D-9428-A5F69B32620C}"/>
              </a:ext>
            </a:extLst>
          </p:cNvPr>
          <p:cNvSpPr>
            <a:spLocks noGrp="1"/>
          </p:cNvSpPr>
          <p:nvPr>
            <p:ph type="body" sz="quarter" idx="15" hasCustomPrompt="1"/>
          </p:nvPr>
        </p:nvSpPr>
        <p:spPr>
          <a:xfrm>
            <a:off x="5544108" y="4140771"/>
            <a:ext cx="3293902" cy="974725"/>
          </a:xfrm>
          <a:prstGeom prst="rect">
            <a:avLst/>
          </a:prstGeom>
        </p:spPr>
        <p:txBody>
          <a:bodyPr anchor="b">
            <a:noAutofit/>
          </a:bodyPr>
          <a:lstStyle>
            <a:lvl1pPr algn="r">
              <a:lnSpc>
                <a:spcPts val="3000"/>
              </a:lnSpc>
              <a:defRPr sz="2600">
                <a:solidFill>
                  <a:schemeClr val="bg1"/>
                </a:solidFill>
              </a:defRPr>
            </a:lvl1pPr>
          </a:lstStyle>
          <a:p>
            <a:pPr lvl="0"/>
            <a:r>
              <a:rPr lang="en-US" dirty="0"/>
              <a:t>Click to add subtitle</a:t>
            </a:r>
          </a:p>
        </p:txBody>
      </p:sp>
      <p:sp>
        <p:nvSpPr>
          <p:cNvPr id="10"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3"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237467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0179275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 xmlns:a16="http://schemas.microsoft.com/office/drawing/2014/main"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36" name="Text Placeholder 30">
            <a:extLst>
              <a:ext uri="{FF2B5EF4-FFF2-40B4-BE49-F238E27FC236}">
                <a16:creationId xmlns="" xmlns:a16="http://schemas.microsoft.com/office/drawing/2014/main" id="{A694DB54-BE04-4A4E-A6EE-DAEE5E62E607}"/>
              </a:ext>
            </a:extLst>
          </p:cNvPr>
          <p:cNvSpPr>
            <a:spLocks noGrp="1"/>
          </p:cNvSpPr>
          <p:nvPr>
            <p:ph type="body" sz="quarter" idx="22" hasCustomPrompt="1"/>
          </p:nvPr>
        </p:nvSpPr>
        <p:spPr>
          <a:xfrm>
            <a:off x="6574870" y="1370345"/>
            <a:ext cx="2263140" cy="4684811"/>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 xmlns:a16="http://schemas.microsoft.com/office/drawing/2014/main"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4">
            <a:extLst>
              <a:ext uri="{FF2B5EF4-FFF2-40B4-BE49-F238E27FC236}">
                <a16:creationId xmlns="" xmlns:a16="http://schemas.microsoft.com/office/drawing/2014/main"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26" name="Text Placeholder 4">
            <a:extLst>
              <a:ext uri="{FF2B5EF4-FFF2-40B4-BE49-F238E27FC236}">
                <a16:creationId xmlns="" xmlns:a16="http://schemas.microsoft.com/office/drawing/2014/main" id="{7E551D69-F21D-4601-B4BD-97ECB52F39D6}"/>
              </a:ext>
            </a:extLst>
          </p:cNvPr>
          <p:cNvSpPr>
            <a:spLocks noGrp="1"/>
          </p:cNvSpPr>
          <p:nvPr>
            <p:ph type="body" sz="quarter" idx="14" hasCustomPrompt="1"/>
          </p:nvPr>
        </p:nvSpPr>
        <p:spPr>
          <a:xfrm>
            <a:off x="587350" y="4963915"/>
            <a:ext cx="2472485" cy="331986"/>
          </a:xfrm>
          <a:prstGeom prst="rect">
            <a:avLst/>
          </a:prstGeom>
          <a:noFill/>
        </p:spPr>
        <p:txBody>
          <a:bodyPr anchor="ctr">
            <a:noAutofit/>
          </a:bodyPr>
          <a:lstStyle>
            <a:lvl1pPr algn="l">
              <a:defRPr sz="1600" b="1">
                <a:solidFill>
                  <a:schemeClr val="bg1"/>
                </a:solidFill>
              </a:defRPr>
            </a:lvl1pPr>
            <a:lvl2pPr>
              <a:defRPr sz="1400"/>
            </a:lvl2pPr>
            <a:lvl3pPr>
              <a:defRPr sz="1200"/>
            </a:lvl3pPr>
            <a:lvl4pPr>
              <a:defRPr sz="1100"/>
            </a:lvl4pPr>
            <a:lvl5pPr>
              <a:defRPr sz="1100"/>
            </a:lvl5pPr>
          </a:lstStyle>
          <a:p>
            <a:pPr lvl="0"/>
            <a:r>
              <a:rPr lang="en-US" dirty="0"/>
              <a:t>Insert education </a:t>
            </a:r>
          </a:p>
        </p:txBody>
      </p:sp>
      <p:sp>
        <p:nvSpPr>
          <p:cNvPr id="23" name="Text Placeholder 4">
            <a:extLst>
              <a:ext uri="{FF2B5EF4-FFF2-40B4-BE49-F238E27FC236}">
                <a16:creationId xmlns="" xmlns:a16="http://schemas.microsoft.com/office/drawing/2014/main" id="{BC359575-5CC3-4B2F-91E7-19D6A150BE7B}"/>
              </a:ext>
            </a:extLst>
          </p:cNvPr>
          <p:cNvSpPr>
            <a:spLocks noGrp="1"/>
          </p:cNvSpPr>
          <p:nvPr>
            <p:ph type="body" sz="quarter" idx="13" hasCustomPrompt="1"/>
          </p:nvPr>
        </p:nvSpPr>
        <p:spPr>
          <a:xfrm>
            <a:off x="587350" y="3601846"/>
            <a:ext cx="2472485" cy="412363"/>
          </a:xfrm>
          <a:prstGeom prst="rect">
            <a:avLst/>
          </a:prstGeom>
          <a:noFill/>
        </p:spPr>
        <p:txBody>
          <a:bodyPr anchor="ctr">
            <a:noAutofit/>
          </a:bodyPr>
          <a:lstStyle>
            <a:lvl1pPr algn="l">
              <a:spcAft>
                <a:spcPts val="0"/>
              </a:spcAft>
              <a:defRPr sz="1800" b="1">
                <a:solidFill>
                  <a:schemeClr val="bg1"/>
                </a:solidFill>
              </a:defRPr>
            </a:lvl1pPr>
            <a:lvl2pPr>
              <a:defRPr sz="1400"/>
            </a:lvl2pPr>
            <a:lvl3pPr>
              <a:defRPr sz="1200"/>
            </a:lvl3pPr>
            <a:lvl4pPr>
              <a:defRPr sz="1100"/>
            </a:lvl4pPr>
            <a:lvl5pPr>
              <a:defRPr sz="1100"/>
            </a:lvl5pPr>
          </a:lstStyle>
          <a:p>
            <a:pPr lvl="0"/>
            <a:r>
              <a:rPr lang="en-US" dirty="0"/>
              <a:t>Insert Name</a:t>
            </a:r>
          </a:p>
        </p:txBody>
      </p:sp>
      <p:sp>
        <p:nvSpPr>
          <p:cNvPr id="24" name="Text Placeholder 7">
            <a:extLst>
              <a:ext uri="{FF2B5EF4-FFF2-40B4-BE49-F238E27FC236}">
                <a16:creationId xmlns="" xmlns:a16="http://schemas.microsoft.com/office/drawing/2014/main"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27" name="Text Placeholder 7">
            <a:extLst>
              <a:ext uri="{FF2B5EF4-FFF2-40B4-BE49-F238E27FC236}">
                <a16:creationId xmlns="" xmlns:a16="http://schemas.microsoft.com/office/drawing/2014/main" id="{C78431F2-3F85-4748-A6BC-A08250A6D354}"/>
              </a:ext>
            </a:extLst>
          </p:cNvPr>
          <p:cNvSpPr>
            <a:spLocks noGrp="1"/>
          </p:cNvSpPr>
          <p:nvPr>
            <p:ph type="body" sz="quarter" idx="15" hasCustomPrompt="1"/>
          </p:nvPr>
        </p:nvSpPr>
        <p:spPr>
          <a:xfrm>
            <a:off x="586564" y="5286886"/>
            <a:ext cx="2473271" cy="713864"/>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31" name="Text Placeholder 30">
            <a:extLst>
              <a:ext uri="{FF2B5EF4-FFF2-40B4-BE49-F238E27FC236}">
                <a16:creationId xmlns="" xmlns:a16="http://schemas.microsoft.com/office/drawing/2014/main"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233363" marR="0" indent="-233363"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 xmlns:a16="http://schemas.microsoft.com/office/drawing/2014/main"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30">
            <a:extLst>
              <a:ext uri="{FF2B5EF4-FFF2-40B4-BE49-F238E27FC236}">
                <a16:creationId xmlns="" xmlns:a16="http://schemas.microsoft.com/office/drawing/2014/main"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 xmlns:a16="http://schemas.microsoft.com/office/drawing/2014/main" id="{1EFB3510-D39A-47CF-8191-109DDF9E53D5}"/>
              </a:ext>
            </a:extLst>
          </p:cNvPr>
          <p:cNvSpPr/>
          <p:nvPr userDrawn="1"/>
        </p:nvSpPr>
        <p:spPr>
          <a:xfrm>
            <a:off x="571974"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58332367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0">
            <a:extLst>
              <a:ext uri="{FF2B5EF4-FFF2-40B4-BE49-F238E27FC236}">
                <a16:creationId xmlns="" xmlns:a16="http://schemas.microsoft.com/office/drawing/2014/main"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 xmlns:a16="http://schemas.microsoft.com/office/drawing/2014/main" id="{27CE2609-37DA-4C4C-BF45-E56CE85AA41D}"/>
              </a:ext>
            </a:extLst>
          </p:cNvPr>
          <p:cNvSpPr>
            <a:spLocks noGrp="1"/>
          </p:cNvSpPr>
          <p:nvPr>
            <p:ph type="body" sz="quarter" idx="10" hasCustomPrompt="1"/>
          </p:nvPr>
        </p:nvSpPr>
        <p:spPr>
          <a:xfrm>
            <a:off x="305993" y="3068960"/>
            <a:ext cx="5022093"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 xmlns:a16="http://schemas.microsoft.com/office/drawing/2014/main"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7"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651654949"/>
      </p:ext>
    </p:extLst>
  </p:cSld>
  <p:clrMapOvr>
    <a:masterClrMapping/>
  </p:clrMapOvr>
  <p:extLst mod="1">
    <p:ext uri="{DCECCB84-F9BA-43D5-87BE-67443E8EF086}">
      <p15:sldGuideLst xmlns="" xmlns:p15="http://schemas.microsoft.com/office/powerpoint/2012/main">
        <p15:guide id="1" orient="horz" pos="255" userDrawn="1">
          <p15:clr>
            <a:srgbClr val="FBAE40"/>
          </p15:clr>
        </p15:guide>
        <p15:guide id="2" pos="257" userDrawn="1">
          <p15:clr>
            <a:srgbClr val="FBAE40"/>
          </p15:clr>
        </p15:guide>
        <p15:guide id="3" pos="6879"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 xmlns:a16="http://schemas.microsoft.com/office/drawing/2014/main" id="{27CE2609-37DA-4C4C-BF45-E56CE85AA41D}"/>
              </a:ext>
            </a:extLst>
          </p:cNvPr>
          <p:cNvSpPr>
            <a:spLocks noGrp="1"/>
          </p:cNvSpPr>
          <p:nvPr>
            <p:ph type="body" sz="quarter" idx="10" hasCustomPrompt="1"/>
          </p:nvPr>
        </p:nvSpPr>
        <p:spPr>
          <a:xfrm>
            <a:off x="305991" y="2010608"/>
            <a:ext cx="4157663" cy="4442581"/>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1" name="Text Placeholder 7">
            <a:extLst>
              <a:ext uri="{FF2B5EF4-FFF2-40B4-BE49-F238E27FC236}">
                <a16:creationId xmlns="" xmlns:a16="http://schemas.microsoft.com/office/drawing/2014/main" id="{4F279807-494A-45DD-A5C6-24F625316B92}"/>
              </a:ext>
            </a:extLst>
          </p:cNvPr>
          <p:cNvSpPr>
            <a:spLocks noGrp="1"/>
          </p:cNvSpPr>
          <p:nvPr>
            <p:ph type="body" sz="quarter" idx="11" hasCustomPrompt="1"/>
          </p:nvPr>
        </p:nvSpPr>
        <p:spPr>
          <a:xfrm>
            <a:off x="4680350" y="2010606"/>
            <a:ext cx="4137333" cy="4441372"/>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3" name="Text Placeholder 7">
            <a:extLst>
              <a:ext uri="{FF2B5EF4-FFF2-40B4-BE49-F238E27FC236}">
                <a16:creationId xmlns="" xmlns:a16="http://schemas.microsoft.com/office/drawing/2014/main"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 xmlns:a16="http://schemas.microsoft.com/office/drawing/2014/main" id="{47BDC0DA-1585-454D-9E74-41D2AFC0FEE5}"/>
              </a:ext>
            </a:extLst>
          </p:cNvPr>
          <p:cNvSpPr>
            <a:spLocks noGrp="1"/>
          </p:cNvSpPr>
          <p:nvPr>
            <p:ph type="body" sz="quarter" idx="13" hasCustomPrompt="1"/>
          </p:nvPr>
        </p:nvSpPr>
        <p:spPr>
          <a:xfrm>
            <a:off x="4680350" y="1420990"/>
            <a:ext cx="413733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9" name="Title Placeholder 1">
            <a:extLst>
              <a:ext uri="{FF2B5EF4-FFF2-40B4-BE49-F238E27FC236}">
                <a16:creationId xmlns="" xmlns:a16="http://schemas.microsoft.com/office/drawing/2014/main" id="{6733E381-C11A-4F10-88ED-DDEA4B9167E2}"/>
              </a:ext>
            </a:extLst>
          </p:cNvPr>
          <p:cNvSpPr>
            <a:spLocks noGrp="1"/>
          </p:cNvSpPr>
          <p:nvPr>
            <p:ph type="title" hasCustomPrompt="1"/>
          </p:nvPr>
        </p:nvSpPr>
        <p:spPr>
          <a:xfrm>
            <a:off x="305992"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3000"/>
              </a:lnSpc>
            </a:pPr>
            <a:r>
              <a:rPr lang="en-US" dirty="0"/>
              <a:t>Click to insert title</a:t>
            </a:r>
            <a:endParaRPr lang="pt-PT" dirty="0"/>
          </a:p>
        </p:txBody>
      </p:sp>
      <p:sp>
        <p:nvSpPr>
          <p:cNvPr id="1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75635130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9" name="Text Placeholder 4">
            <a:extLst>
              <a:ext uri="{FF2B5EF4-FFF2-40B4-BE49-F238E27FC236}">
                <a16:creationId xmlns="" xmlns:a16="http://schemas.microsoft.com/office/drawing/2014/main" id="{04C1CAD0-39C3-4CE2-A9E9-8CA99EFF5357}"/>
              </a:ext>
            </a:extLst>
          </p:cNvPr>
          <p:cNvSpPr>
            <a:spLocks noGrp="1"/>
          </p:cNvSpPr>
          <p:nvPr>
            <p:ph type="body" sz="quarter" idx="13" hasCustomPrompt="1"/>
          </p:nvPr>
        </p:nvSpPr>
        <p:spPr>
          <a:xfrm>
            <a:off x="319866"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4">
            <a:extLst>
              <a:ext uri="{FF2B5EF4-FFF2-40B4-BE49-F238E27FC236}">
                <a16:creationId xmlns="" xmlns:a16="http://schemas.microsoft.com/office/drawing/2014/main" id="{8D6FD04F-776D-4BC2-9828-DC149A95B778}"/>
              </a:ext>
            </a:extLst>
          </p:cNvPr>
          <p:cNvSpPr>
            <a:spLocks noGrp="1"/>
          </p:cNvSpPr>
          <p:nvPr>
            <p:ph type="body" sz="quarter" idx="27" hasCustomPrompt="1"/>
          </p:nvPr>
        </p:nvSpPr>
        <p:spPr>
          <a:xfrm>
            <a:off x="6163390"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9" name="Text Placeholder 4">
            <a:extLst>
              <a:ext uri="{FF2B5EF4-FFF2-40B4-BE49-F238E27FC236}">
                <a16:creationId xmlns="" xmlns:a16="http://schemas.microsoft.com/office/drawing/2014/main" id="{5A2CDF95-9D29-4775-8BEF-90BC5372B782}"/>
              </a:ext>
            </a:extLst>
          </p:cNvPr>
          <p:cNvSpPr>
            <a:spLocks noGrp="1"/>
          </p:cNvSpPr>
          <p:nvPr>
            <p:ph type="body" sz="quarter" idx="29" hasCustomPrompt="1"/>
          </p:nvPr>
        </p:nvSpPr>
        <p:spPr>
          <a:xfrm>
            <a:off x="3241628"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41" name="Text Placeholder 4">
            <a:extLst>
              <a:ext uri="{FF2B5EF4-FFF2-40B4-BE49-F238E27FC236}">
                <a16:creationId xmlns="" xmlns:a16="http://schemas.microsoft.com/office/drawing/2014/main" id="{6012FFDA-311F-429E-998E-F6E6B0A7186E}"/>
              </a:ext>
            </a:extLst>
          </p:cNvPr>
          <p:cNvSpPr>
            <a:spLocks noGrp="1"/>
          </p:cNvSpPr>
          <p:nvPr>
            <p:ph type="body" sz="quarter" idx="31" hasCustomPrompt="1"/>
          </p:nvPr>
        </p:nvSpPr>
        <p:spPr>
          <a:xfrm>
            <a:off x="305994" y="4232003"/>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319866"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4" name="Text Placeholder 7">
            <a:extLst>
              <a:ext uri="{FF2B5EF4-FFF2-40B4-BE49-F238E27FC236}">
                <a16:creationId xmlns="" xmlns:a16="http://schemas.microsoft.com/office/drawing/2014/main" id="{9228FC83-C11D-47F2-8BDE-B10D125E5E87}"/>
              </a:ext>
            </a:extLst>
          </p:cNvPr>
          <p:cNvSpPr>
            <a:spLocks noGrp="1"/>
          </p:cNvSpPr>
          <p:nvPr>
            <p:ph type="body" sz="quarter" idx="33" hasCustomPrompt="1"/>
          </p:nvPr>
        </p:nvSpPr>
        <p:spPr>
          <a:xfrm>
            <a:off x="3241628"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 xmlns:a16="http://schemas.microsoft.com/office/drawing/2014/main" id="{9228FC83-C11D-47F2-8BDE-B10D125E5E87}"/>
              </a:ext>
            </a:extLst>
          </p:cNvPr>
          <p:cNvSpPr>
            <a:spLocks noGrp="1"/>
          </p:cNvSpPr>
          <p:nvPr>
            <p:ph type="body" sz="quarter" idx="34" hasCustomPrompt="1"/>
          </p:nvPr>
        </p:nvSpPr>
        <p:spPr>
          <a:xfrm>
            <a:off x="6163390"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9866" y="4674194"/>
            <a:ext cx="8518144" cy="1799211"/>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0959320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0"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 xmlns:a16="http://schemas.microsoft.com/office/drawing/2014/main"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 xmlns:a16="http://schemas.microsoft.com/office/drawing/2014/main" id="{F55AA728-28C9-4E2C-9F9C-ED1CE98A5CDA}"/>
              </a:ext>
            </a:extLst>
          </p:cNvPr>
          <p:cNvGrpSpPr>
            <a:grpSpLocks noChangeAspect="1"/>
          </p:cNvGrpSpPr>
          <p:nvPr userDrawn="1"/>
        </p:nvGrpSpPr>
        <p:grpSpPr bwMode="auto">
          <a:xfrm>
            <a:off x="282546" y="3487371"/>
            <a:ext cx="964466" cy="1201696"/>
            <a:chOff x="-163" y="-158"/>
            <a:chExt cx="2854" cy="2667"/>
          </a:xfrm>
        </p:grpSpPr>
        <p:sp>
          <p:nvSpPr>
            <p:cNvPr id="18" name="Freeform 5">
              <a:extLst>
                <a:ext uri="{FF2B5EF4-FFF2-40B4-BE49-F238E27FC236}">
                  <a16:creationId xmlns="" xmlns:a16="http://schemas.microsoft.com/office/drawing/2014/main"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9" name="Freeform 6">
              <a:extLst>
                <a:ext uri="{FF2B5EF4-FFF2-40B4-BE49-F238E27FC236}">
                  <a16:creationId xmlns="" xmlns:a16="http://schemas.microsoft.com/office/drawing/2014/main"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0" name="Freeform 7">
              <a:extLst>
                <a:ext uri="{FF2B5EF4-FFF2-40B4-BE49-F238E27FC236}">
                  <a16:creationId xmlns="" xmlns:a16="http://schemas.microsoft.com/office/drawing/2014/main"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1" name="Freeform 8">
              <a:extLst>
                <a:ext uri="{FF2B5EF4-FFF2-40B4-BE49-F238E27FC236}">
                  <a16:creationId xmlns="" xmlns:a16="http://schemas.microsoft.com/office/drawing/2014/main"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2" name="Freeform 9">
              <a:extLst>
                <a:ext uri="{FF2B5EF4-FFF2-40B4-BE49-F238E27FC236}">
                  <a16:creationId xmlns="" xmlns:a16="http://schemas.microsoft.com/office/drawing/2014/main"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23" name="Group 30">
            <a:extLst>
              <a:ext uri="{FF2B5EF4-FFF2-40B4-BE49-F238E27FC236}">
                <a16:creationId xmlns="" xmlns:a16="http://schemas.microsoft.com/office/drawing/2014/main" id="{A10900A1-B639-4F4D-B2A8-3302F49771BD}"/>
              </a:ext>
            </a:extLst>
          </p:cNvPr>
          <p:cNvGrpSpPr>
            <a:grpSpLocks noChangeAspect="1"/>
          </p:cNvGrpSpPr>
          <p:nvPr userDrawn="1"/>
        </p:nvGrpSpPr>
        <p:grpSpPr bwMode="auto">
          <a:xfrm>
            <a:off x="282546" y="1642923"/>
            <a:ext cx="959438" cy="1195892"/>
            <a:chOff x="-223" y="-210"/>
            <a:chExt cx="3852" cy="3601"/>
          </a:xfrm>
        </p:grpSpPr>
        <p:sp>
          <p:nvSpPr>
            <p:cNvPr id="24" name="Freeform 31">
              <a:extLst>
                <a:ext uri="{FF2B5EF4-FFF2-40B4-BE49-F238E27FC236}">
                  <a16:creationId xmlns="" xmlns:a16="http://schemas.microsoft.com/office/drawing/2014/main"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5" name="Freeform 32">
              <a:extLst>
                <a:ext uri="{FF2B5EF4-FFF2-40B4-BE49-F238E27FC236}">
                  <a16:creationId xmlns="" xmlns:a16="http://schemas.microsoft.com/office/drawing/2014/main"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6" name="Freeform 33">
              <a:extLst>
                <a:ext uri="{FF2B5EF4-FFF2-40B4-BE49-F238E27FC236}">
                  <a16:creationId xmlns="" xmlns:a16="http://schemas.microsoft.com/office/drawing/2014/main"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0" name="Freeform 34">
              <a:extLst>
                <a:ext uri="{FF2B5EF4-FFF2-40B4-BE49-F238E27FC236}">
                  <a16:creationId xmlns="" xmlns:a16="http://schemas.microsoft.com/office/drawing/2014/main"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1" name="Freeform 35">
              <a:extLst>
                <a:ext uri="{FF2B5EF4-FFF2-40B4-BE49-F238E27FC236}">
                  <a16:creationId xmlns="" xmlns:a16="http://schemas.microsoft.com/office/drawing/2014/main"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32" name="Group 12">
            <a:extLst>
              <a:ext uri="{FF2B5EF4-FFF2-40B4-BE49-F238E27FC236}">
                <a16:creationId xmlns="" xmlns:a16="http://schemas.microsoft.com/office/drawing/2014/main" id="{B03705AC-ADA5-4143-92DC-8EE15523316C}"/>
              </a:ext>
            </a:extLst>
          </p:cNvPr>
          <p:cNvGrpSpPr>
            <a:grpSpLocks noChangeAspect="1"/>
          </p:cNvGrpSpPr>
          <p:nvPr userDrawn="1"/>
        </p:nvGrpSpPr>
        <p:grpSpPr bwMode="auto">
          <a:xfrm>
            <a:off x="282548" y="5168264"/>
            <a:ext cx="966273" cy="1201696"/>
            <a:chOff x="-60" y="-50"/>
            <a:chExt cx="996" cy="929"/>
          </a:xfrm>
        </p:grpSpPr>
        <p:sp>
          <p:nvSpPr>
            <p:cNvPr id="33" name="Freeform 13">
              <a:extLst>
                <a:ext uri="{FF2B5EF4-FFF2-40B4-BE49-F238E27FC236}">
                  <a16:creationId xmlns="" xmlns:a16="http://schemas.microsoft.com/office/drawing/2014/main"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4" name="Freeform 14">
              <a:extLst>
                <a:ext uri="{FF2B5EF4-FFF2-40B4-BE49-F238E27FC236}">
                  <a16:creationId xmlns="" xmlns:a16="http://schemas.microsoft.com/office/drawing/2014/main"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5" name="Freeform 15">
              <a:extLst>
                <a:ext uri="{FF2B5EF4-FFF2-40B4-BE49-F238E27FC236}">
                  <a16:creationId xmlns="" xmlns:a16="http://schemas.microsoft.com/office/drawing/2014/main"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6" name="Freeform 16">
              <a:extLst>
                <a:ext uri="{FF2B5EF4-FFF2-40B4-BE49-F238E27FC236}">
                  <a16:creationId xmlns="" xmlns:a16="http://schemas.microsoft.com/office/drawing/2014/main"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Tree>
    <p:extLst>
      <p:ext uri="{BB962C8B-B14F-4D97-AF65-F5344CB8AC3E}">
        <p14:creationId xmlns:p14="http://schemas.microsoft.com/office/powerpoint/2010/main" val="392626565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 xmlns:a16="http://schemas.microsoft.com/office/drawing/2014/main"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8" name="Chart Placeholder 29">
            <a:extLst>
              <a:ext uri="{FF2B5EF4-FFF2-40B4-BE49-F238E27FC236}">
                <a16:creationId xmlns="" xmlns:a16="http://schemas.microsoft.com/office/drawing/2014/main" id="{6F232C89-BD5F-4CA7-A3AA-F6F1576CFE6E}"/>
              </a:ext>
            </a:extLst>
          </p:cNvPr>
          <p:cNvSpPr>
            <a:spLocks noGrp="1"/>
          </p:cNvSpPr>
          <p:nvPr>
            <p:ph type="chart" sz="quarter" idx="39"/>
          </p:nvPr>
        </p:nvSpPr>
        <p:spPr>
          <a:xfrm>
            <a:off x="4951143"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3" name="Text Placeholder 7">
            <a:extLst>
              <a:ext uri="{FF2B5EF4-FFF2-40B4-BE49-F238E27FC236}">
                <a16:creationId xmlns="" xmlns:a16="http://schemas.microsoft.com/office/drawing/2014/main"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0" name="Chart Placeholder 29">
            <a:extLst>
              <a:ext uri="{FF2B5EF4-FFF2-40B4-BE49-F238E27FC236}">
                <a16:creationId xmlns="" xmlns:a16="http://schemas.microsoft.com/office/drawing/2014/main" id="{667CB86F-C1D1-4D9A-BBD9-57EF8C95B524}"/>
              </a:ext>
            </a:extLst>
          </p:cNvPr>
          <p:cNvSpPr>
            <a:spLocks noGrp="1"/>
          </p:cNvSpPr>
          <p:nvPr userDrawn="1">
            <p:ph type="chart" sz="quarter" idx="10"/>
          </p:nvPr>
        </p:nvSpPr>
        <p:spPr>
          <a:xfrm>
            <a:off x="926595"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2" name="Text Placeholder 31">
            <a:extLst>
              <a:ext uri="{FF2B5EF4-FFF2-40B4-BE49-F238E27FC236}">
                <a16:creationId xmlns="" xmlns:a16="http://schemas.microsoft.com/office/drawing/2014/main" id="{B1204F05-191D-4ACA-AADF-FB43F1F07D83}"/>
              </a:ext>
            </a:extLst>
          </p:cNvPr>
          <p:cNvSpPr>
            <a:spLocks noGrp="1"/>
          </p:cNvSpPr>
          <p:nvPr userDrawn="1">
            <p:ph type="body" sz="quarter" idx="11" hasCustomPrompt="1"/>
          </p:nvPr>
        </p:nvSpPr>
        <p:spPr>
          <a:xfrm>
            <a:off x="1277077" y="2708282"/>
            <a:ext cx="648632" cy="314325"/>
          </a:xfrm>
          <a:prstGeom prst="rect">
            <a:avLst/>
          </a:prstGeom>
        </p:spPr>
        <p:txBody>
          <a:bodyPr anchor="ctr">
            <a:noAutofit/>
          </a:bodyPr>
          <a:lstStyle>
            <a:lvl1pPr algn="ctr">
              <a:defRPr sz="1600" b="1"/>
            </a:lvl1pPr>
          </a:lstStyle>
          <a:p>
            <a:pPr lvl="0"/>
            <a:r>
              <a:rPr lang="pt-PT" dirty="0"/>
              <a:t>XX%</a:t>
            </a:r>
          </a:p>
        </p:txBody>
      </p:sp>
      <p:sp>
        <p:nvSpPr>
          <p:cNvPr id="34" name="Text Placeholder 7">
            <a:extLst>
              <a:ext uri="{FF2B5EF4-FFF2-40B4-BE49-F238E27FC236}">
                <a16:creationId xmlns="" xmlns:a16="http://schemas.microsoft.com/office/drawing/2014/main"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5" name="Chart Placeholder 29">
            <a:extLst>
              <a:ext uri="{FF2B5EF4-FFF2-40B4-BE49-F238E27FC236}">
                <a16:creationId xmlns="" xmlns:a16="http://schemas.microsoft.com/office/drawing/2014/main" id="{D061EF55-20AF-4182-B722-C227F72A880B}"/>
              </a:ext>
            </a:extLst>
          </p:cNvPr>
          <p:cNvSpPr>
            <a:spLocks noGrp="1"/>
          </p:cNvSpPr>
          <p:nvPr userDrawn="1">
            <p:ph type="chart" sz="quarter" idx="36"/>
          </p:nvPr>
        </p:nvSpPr>
        <p:spPr>
          <a:xfrm>
            <a:off x="2938869"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6" name="Text Placeholder 31">
            <a:extLst>
              <a:ext uri="{FF2B5EF4-FFF2-40B4-BE49-F238E27FC236}">
                <a16:creationId xmlns="" xmlns:a16="http://schemas.microsoft.com/office/drawing/2014/main" id="{E682B04D-D1A2-4B73-BDB4-D4FBD2A9BEF1}"/>
              </a:ext>
            </a:extLst>
          </p:cNvPr>
          <p:cNvSpPr>
            <a:spLocks noGrp="1"/>
          </p:cNvSpPr>
          <p:nvPr userDrawn="1">
            <p:ph type="body" sz="quarter" idx="37" hasCustomPrompt="1"/>
          </p:nvPr>
        </p:nvSpPr>
        <p:spPr>
          <a:xfrm>
            <a:off x="3284824" y="2708282"/>
            <a:ext cx="648632" cy="314325"/>
          </a:xfrm>
          <a:prstGeom prst="rect">
            <a:avLst/>
          </a:prstGeom>
        </p:spPr>
        <p:txBody>
          <a:bodyPr anchor="ctr">
            <a:noAutofit/>
          </a:bodyPr>
          <a:lstStyle>
            <a:lvl1pPr algn="ctr">
              <a:defRPr sz="1600" b="1"/>
            </a:lvl1pPr>
          </a:lstStyle>
          <a:p>
            <a:pPr lvl="0"/>
            <a:r>
              <a:rPr lang="pt-PT" dirty="0"/>
              <a:t>XX%</a:t>
            </a:r>
          </a:p>
        </p:txBody>
      </p:sp>
      <p:sp>
        <p:nvSpPr>
          <p:cNvPr id="37" name="Text Placeholder 7">
            <a:extLst>
              <a:ext uri="{FF2B5EF4-FFF2-40B4-BE49-F238E27FC236}">
                <a16:creationId xmlns="" xmlns:a16="http://schemas.microsoft.com/office/drawing/2014/main"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9" name="Text Placeholder 31">
            <a:extLst>
              <a:ext uri="{FF2B5EF4-FFF2-40B4-BE49-F238E27FC236}">
                <a16:creationId xmlns="" xmlns:a16="http://schemas.microsoft.com/office/drawing/2014/main" id="{9EF5179D-59B1-44D7-BC86-E8A77DCFF84C}"/>
              </a:ext>
            </a:extLst>
          </p:cNvPr>
          <p:cNvSpPr>
            <a:spLocks noGrp="1"/>
          </p:cNvSpPr>
          <p:nvPr userDrawn="1">
            <p:ph type="body" sz="quarter" idx="40" hasCustomPrompt="1"/>
          </p:nvPr>
        </p:nvSpPr>
        <p:spPr>
          <a:xfrm>
            <a:off x="5285074" y="2708282"/>
            <a:ext cx="648632" cy="314325"/>
          </a:xfrm>
          <a:prstGeom prst="rect">
            <a:avLst/>
          </a:prstGeom>
        </p:spPr>
        <p:txBody>
          <a:bodyPr anchor="ctr">
            <a:noAutofit/>
          </a:bodyPr>
          <a:lstStyle>
            <a:lvl1pPr algn="ctr">
              <a:defRPr sz="1600" b="1"/>
            </a:lvl1pPr>
          </a:lstStyle>
          <a:p>
            <a:pPr lvl="0"/>
            <a:r>
              <a:rPr lang="pt-PT" dirty="0"/>
              <a:t>XX%</a:t>
            </a:r>
          </a:p>
        </p:txBody>
      </p:sp>
      <p:sp>
        <p:nvSpPr>
          <p:cNvPr id="40" name="Chart Placeholder 29">
            <a:extLst>
              <a:ext uri="{FF2B5EF4-FFF2-40B4-BE49-F238E27FC236}">
                <a16:creationId xmlns="" xmlns:a16="http://schemas.microsoft.com/office/drawing/2014/main" id="{D076F0C2-9B62-4C55-88BD-5D8F3A4066E8}"/>
              </a:ext>
            </a:extLst>
          </p:cNvPr>
          <p:cNvSpPr>
            <a:spLocks noGrp="1"/>
          </p:cNvSpPr>
          <p:nvPr userDrawn="1">
            <p:ph type="chart" sz="quarter" idx="41"/>
          </p:nvPr>
        </p:nvSpPr>
        <p:spPr>
          <a:xfrm>
            <a:off x="6963417"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41" name="Text Placeholder 7">
            <a:extLst>
              <a:ext uri="{FF2B5EF4-FFF2-40B4-BE49-F238E27FC236}">
                <a16:creationId xmlns="" xmlns:a16="http://schemas.microsoft.com/office/drawing/2014/main"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42" name="Text Placeholder 31">
            <a:extLst>
              <a:ext uri="{FF2B5EF4-FFF2-40B4-BE49-F238E27FC236}">
                <a16:creationId xmlns="" xmlns:a16="http://schemas.microsoft.com/office/drawing/2014/main" id="{93DCB675-62E7-4926-98A4-F120ABA92EBF}"/>
              </a:ext>
            </a:extLst>
          </p:cNvPr>
          <p:cNvSpPr>
            <a:spLocks noGrp="1"/>
          </p:cNvSpPr>
          <p:nvPr userDrawn="1">
            <p:ph type="body" sz="quarter" idx="43" hasCustomPrompt="1"/>
          </p:nvPr>
        </p:nvSpPr>
        <p:spPr>
          <a:xfrm>
            <a:off x="7313899" y="2708282"/>
            <a:ext cx="648632" cy="314325"/>
          </a:xfrm>
          <a:prstGeom prst="rect">
            <a:avLst/>
          </a:prstGeom>
        </p:spPr>
        <p:txBody>
          <a:bodyPr anchor="ctr">
            <a:noAutofit/>
          </a:bodyPr>
          <a:lstStyle>
            <a:lvl1pPr algn="ctr">
              <a:defRPr sz="1600" b="1"/>
            </a:lvl1pPr>
          </a:lstStyle>
          <a:p>
            <a:pPr lvl="0"/>
            <a:r>
              <a:rPr lang="pt-PT" dirty="0"/>
              <a:t>XX%</a:t>
            </a:r>
          </a:p>
        </p:txBody>
      </p:sp>
      <p:sp>
        <p:nvSpPr>
          <p:cNvPr id="43" name="Text Placeholder 7">
            <a:extLst>
              <a:ext uri="{FF2B5EF4-FFF2-40B4-BE49-F238E27FC236}">
                <a16:creationId xmlns="" xmlns:a16="http://schemas.microsoft.com/office/drawing/2014/main"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3200"/>
              </a:lnSpc>
              <a:defRPr sz="2800" b="1">
                <a:solidFill>
                  <a:srgbClr val="2B0A3D"/>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xx%</a:t>
            </a:r>
          </a:p>
        </p:txBody>
      </p:sp>
      <p:sp>
        <p:nvSpPr>
          <p:cNvPr id="44" name="Text Placeholder 7">
            <a:extLst>
              <a:ext uri="{FF2B5EF4-FFF2-40B4-BE49-F238E27FC236}">
                <a16:creationId xmlns="" xmlns:a16="http://schemas.microsoft.com/office/drawing/2014/main" id="{8E1CE648-2FAE-4439-A1A4-5BE3863514F4}"/>
              </a:ext>
            </a:extLst>
          </p:cNvPr>
          <p:cNvSpPr>
            <a:spLocks noGrp="1"/>
          </p:cNvSpPr>
          <p:nvPr>
            <p:ph type="body" sz="quarter" idx="45" hasCustomPrompt="1"/>
          </p:nvPr>
        </p:nvSpPr>
        <p:spPr>
          <a:xfrm>
            <a:off x="2162546" y="5163119"/>
            <a:ext cx="6299559" cy="867147"/>
          </a:xfrm>
          <a:prstGeom prst="rect">
            <a:avLst/>
          </a:prstGeom>
        </p:spPr>
        <p:txBody>
          <a:bodyPr anchor="ctr">
            <a:noAutofit/>
          </a:bodyPr>
          <a:lstStyle>
            <a:lvl1pPr algn="l">
              <a:lnSpc>
                <a:spcPts val="1800"/>
              </a:lnSpc>
              <a:spcBef>
                <a:spcPts val="600"/>
              </a:spcBef>
              <a:defRPr sz="16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18"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0"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2951254"/>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 xmlns:a16="http://schemas.microsoft.com/office/drawing/2014/main" id="{F28BC1D5-366F-454F-B964-C24C14979142}"/>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rot="16200000">
            <a:off x="6404344" y="-1038742"/>
            <a:ext cx="1706401" cy="3772916"/>
          </a:xfrm>
          <a:prstGeom prst="rect">
            <a:avLst/>
          </a:prstGeom>
        </p:spPr>
      </p:pic>
      <p:sp>
        <p:nvSpPr>
          <p:cNvPr id="4" name="Rectangle 3">
            <a:extLst>
              <a:ext uri="{FF2B5EF4-FFF2-40B4-BE49-F238E27FC236}">
                <a16:creationId xmlns="" xmlns:a16="http://schemas.microsoft.com/office/drawing/2014/main"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5" name="Rectangle 4">
            <a:extLst>
              <a:ext uri="{FF2B5EF4-FFF2-40B4-BE49-F238E27FC236}">
                <a16:creationId xmlns="" xmlns:a16="http://schemas.microsoft.com/office/drawing/2014/main" id="{5D624820-6891-4116-9EE3-E6D3B41D5557}"/>
              </a:ext>
            </a:extLst>
          </p:cNvPr>
          <p:cNvSpPr/>
          <p:nvPr userDrawn="1"/>
        </p:nvSpPr>
        <p:spPr>
          <a:xfrm>
            <a:off x="3250408"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Rectangle 5">
            <a:extLst>
              <a:ext uri="{FF2B5EF4-FFF2-40B4-BE49-F238E27FC236}">
                <a16:creationId xmlns="" xmlns:a16="http://schemas.microsoft.com/office/drawing/2014/main" id="{4ED1E18D-CB5A-40D2-9E0C-21B1DC24C582}"/>
              </a:ext>
            </a:extLst>
          </p:cNvPr>
          <p:cNvSpPr/>
          <p:nvPr userDrawn="1"/>
        </p:nvSpPr>
        <p:spPr>
          <a:xfrm>
            <a:off x="6194824"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1" name="Text Placeholder 4">
            <a:extLst>
              <a:ext uri="{FF2B5EF4-FFF2-40B4-BE49-F238E27FC236}">
                <a16:creationId xmlns="" xmlns:a16="http://schemas.microsoft.com/office/drawing/2014/main" id="{5714BE43-18D4-460E-A270-8F2FA1EB1FE6}"/>
              </a:ext>
            </a:extLst>
          </p:cNvPr>
          <p:cNvSpPr>
            <a:spLocks noGrp="1"/>
          </p:cNvSpPr>
          <p:nvPr>
            <p:ph type="body" sz="quarter" idx="13" hasCustomPrompt="1"/>
          </p:nvPr>
        </p:nvSpPr>
        <p:spPr>
          <a:xfrm>
            <a:off x="543763" y="3332373"/>
            <a:ext cx="2167646" cy="645047"/>
          </a:xfrm>
          <a:prstGeom prst="rect">
            <a:avLst/>
          </a:prstGeom>
          <a:noFill/>
        </p:spPr>
        <p:txBody>
          <a:bodyPr anchor="ctr">
            <a:noAutofit/>
          </a:bodyPr>
          <a:lstStyle>
            <a:lvl1pPr algn="l">
              <a:lnSpc>
                <a:spcPts val="1800"/>
              </a:lnSpc>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7">
            <a:extLst>
              <a:ext uri="{FF2B5EF4-FFF2-40B4-BE49-F238E27FC236}">
                <a16:creationId xmlns="" xmlns:a16="http://schemas.microsoft.com/office/drawing/2014/main"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400"/>
            </a:lvl1pPr>
            <a:lvl2pPr>
              <a:lnSpc>
                <a:spcPts val="1400"/>
              </a:lnSpc>
              <a:defRPr sz="1200"/>
            </a:lvl2pPr>
            <a:lvl3pPr>
              <a:lnSpc>
                <a:spcPts val="1300"/>
              </a:lnSpc>
              <a:defRPr sz="1100"/>
            </a:lvl3pPr>
            <a:lvl4pPr>
              <a:lnSpc>
                <a:spcPts val="1200"/>
              </a:lnSpc>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 xmlns:a16="http://schemas.microsoft.com/office/drawing/2014/main" id="{A44485C3-4220-46B7-B1FC-AB2889C2B910}"/>
              </a:ext>
            </a:extLst>
          </p:cNvPr>
          <p:cNvSpPr>
            <a:spLocks noGrp="1"/>
          </p:cNvSpPr>
          <p:nvPr>
            <p:ph type="body" sz="quarter" idx="33" hasCustomPrompt="1"/>
          </p:nvPr>
        </p:nvSpPr>
        <p:spPr>
          <a:xfrm>
            <a:off x="3488179" y="3332373"/>
            <a:ext cx="2167646" cy="645047"/>
          </a:xfrm>
          <a:prstGeom prst="rect">
            <a:avLst/>
          </a:prstGeom>
          <a:noFill/>
        </p:spPr>
        <p:txBody>
          <a:bodyPr anchor="ctr">
            <a:noAutofit/>
          </a:bodyPr>
          <a:lstStyle>
            <a:lvl1pPr algn="l">
              <a:lnSpc>
                <a:spcPts val="1800"/>
              </a:lnSpc>
              <a:defRPr sz="1600" b="1">
                <a:solidFill>
                  <a:srgbClr val="FF304C"/>
                </a:solidFill>
              </a:defRPr>
            </a:lvl1pPr>
            <a:lvl2pPr>
              <a:defRPr sz="1400"/>
            </a:lvl2pPr>
            <a:lvl3pPr>
              <a:defRPr sz="1200"/>
            </a:lvl3pPr>
            <a:lvl4pPr>
              <a:defRPr sz="1100"/>
            </a:lvl4pPr>
            <a:lvl5pPr>
              <a:defRPr sz="1100"/>
            </a:lvl5pPr>
          </a:lstStyle>
          <a:p>
            <a:pPr lvl="0"/>
            <a:r>
              <a:rPr lang="en-US" dirty="0"/>
              <a:t>Click to insert title</a:t>
            </a:r>
          </a:p>
        </p:txBody>
      </p:sp>
      <p:sp>
        <p:nvSpPr>
          <p:cNvPr id="35" name="Text Placeholder 4">
            <a:extLst>
              <a:ext uri="{FF2B5EF4-FFF2-40B4-BE49-F238E27FC236}">
                <a16:creationId xmlns="" xmlns:a16="http://schemas.microsoft.com/office/drawing/2014/main" id="{310CE3C3-B1E7-4F6F-B7BE-DF93DF2ACD74}"/>
              </a:ext>
            </a:extLst>
          </p:cNvPr>
          <p:cNvSpPr>
            <a:spLocks noGrp="1"/>
          </p:cNvSpPr>
          <p:nvPr>
            <p:ph type="body" sz="quarter" idx="35" hasCustomPrompt="1"/>
          </p:nvPr>
        </p:nvSpPr>
        <p:spPr>
          <a:xfrm>
            <a:off x="6432595" y="3332373"/>
            <a:ext cx="2167646" cy="645047"/>
          </a:xfrm>
          <a:prstGeom prst="rect">
            <a:avLst/>
          </a:prstGeom>
          <a:noFill/>
        </p:spPr>
        <p:txBody>
          <a:bodyPr anchor="ctr">
            <a:noAutofit/>
          </a:bodyPr>
          <a:lstStyle>
            <a:lvl1pPr algn="l">
              <a:lnSpc>
                <a:spcPts val="1800"/>
              </a:lnSpc>
              <a:defRPr sz="1600" b="1">
                <a:solidFill>
                  <a:srgbClr val="2C004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7">
            <a:extLst>
              <a:ext uri="{FF2B5EF4-FFF2-40B4-BE49-F238E27FC236}">
                <a16:creationId xmlns="" xmlns:a16="http://schemas.microsoft.com/office/drawing/2014/main" id="{32047331-01BE-47AE-BC0C-B787B1E9553B}"/>
              </a:ext>
            </a:extLst>
          </p:cNvPr>
          <p:cNvSpPr>
            <a:spLocks noGrp="1"/>
          </p:cNvSpPr>
          <p:nvPr>
            <p:ph type="body" sz="quarter" idx="37" hasCustomPrompt="1"/>
          </p:nvPr>
        </p:nvSpPr>
        <p:spPr>
          <a:xfrm>
            <a:off x="6373600" y="295729"/>
            <a:ext cx="2195930" cy="876300"/>
          </a:xfrm>
          <a:prstGeom prst="rect">
            <a:avLst/>
          </a:prstGeom>
        </p:spPr>
        <p:txBody>
          <a:bodyPr anchor="t">
            <a:noAutofit/>
          </a:bodyPr>
          <a:lstStyle>
            <a:lvl1pPr>
              <a:lnSpc>
                <a:spcPct val="100000"/>
              </a:lnSpc>
              <a:defRPr sz="1600" b="1"/>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dirty="0"/>
              <a:t>Click to insert text</a:t>
            </a:r>
          </a:p>
        </p:txBody>
      </p:sp>
      <p:pic>
        <p:nvPicPr>
          <p:cNvPr id="15" name="Graphic 14">
            <a:extLst>
              <a:ext uri="{FF2B5EF4-FFF2-40B4-BE49-F238E27FC236}">
                <a16:creationId xmlns="" xmlns:a16="http://schemas.microsoft.com/office/drawing/2014/main" id="{CA70D5E4-F0EE-4368-A09C-60021E85A04E}"/>
              </a:ext>
            </a:extLst>
          </p:cNvPr>
          <p:cNvPicPr>
            <a:picLocks noChangeAspect="1"/>
          </p:cNvPicPr>
          <p:nvPr userDrawn="1"/>
        </p:nvPicPr>
        <p:blipFill rotWithShape="1">
          <a:blip r:embed="rId4">
            <a:extLst>
              <a:ext uri="{96DAC541-7B7A-43D3-8B79-37D633B846F1}">
                <asvg:svgBlip xmlns="" xmlns:asvg="http://schemas.microsoft.com/office/drawing/2016/SVG/main"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 xmlns:a16="http://schemas.microsoft.com/office/drawing/2014/main" id="{DF3E2A1A-B668-4C6F-87C6-8F37A241C2C0}"/>
              </a:ext>
            </a:extLst>
          </p:cNvPr>
          <p:cNvSpPr>
            <a:spLocks noGrp="1"/>
          </p:cNvSpPr>
          <p:nvPr>
            <p:ph type="body" sz="quarter" idx="38" hasCustomPrompt="1"/>
          </p:nvPr>
        </p:nvSpPr>
        <p:spPr>
          <a:xfrm>
            <a:off x="3500161" y="4079992"/>
            <a:ext cx="2155664" cy="1711208"/>
          </a:xfrm>
          <a:prstGeom prst="rect">
            <a:avLst/>
          </a:prstGeom>
        </p:spPr>
        <p:txBody>
          <a:bodyPr>
            <a:noAutofit/>
          </a:bodyPr>
          <a:lstStyle>
            <a:lvl1pPr>
              <a:lnSpc>
                <a:spcPct val="100000"/>
              </a:lnSpc>
              <a:defRPr sz="1400"/>
            </a:lvl1pPr>
            <a:lvl2pPr>
              <a:lnSpc>
                <a:spcPts val="1400"/>
              </a:lnSpc>
              <a:buClr>
                <a:schemeClr val="accent4"/>
              </a:buClr>
              <a:defRPr sz="1200"/>
            </a:lvl2pPr>
            <a:lvl3pPr>
              <a:lnSpc>
                <a:spcPts val="1300"/>
              </a:lnSpc>
              <a:buClr>
                <a:schemeClr val="accent4"/>
              </a:buClr>
              <a:defRPr sz="1100"/>
            </a:lvl3pPr>
            <a:lvl4pPr>
              <a:lnSpc>
                <a:spcPts val="1200"/>
              </a:lnSpc>
              <a:buClr>
                <a:schemeClr val="accent4"/>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 xmlns:a16="http://schemas.microsoft.com/office/drawing/2014/main" id="{DF3E2A1A-B668-4C6F-87C6-8F37A241C2C0}"/>
              </a:ext>
            </a:extLst>
          </p:cNvPr>
          <p:cNvSpPr>
            <a:spLocks noGrp="1"/>
          </p:cNvSpPr>
          <p:nvPr>
            <p:ph type="body" sz="quarter" idx="39" hasCustomPrompt="1"/>
          </p:nvPr>
        </p:nvSpPr>
        <p:spPr>
          <a:xfrm>
            <a:off x="6444577" y="4079992"/>
            <a:ext cx="2155664" cy="1711208"/>
          </a:xfrm>
          <a:prstGeom prst="rect">
            <a:avLst/>
          </a:prstGeom>
        </p:spPr>
        <p:txBody>
          <a:bodyPr>
            <a:noAutofit/>
          </a:bodyPr>
          <a:lstStyle>
            <a:lvl1pPr>
              <a:lnSpc>
                <a:spcPct val="100000"/>
              </a:lnSpc>
              <a:defRPr sz="1400"/>
            </a:lvl1pPr>
            <a:lvl2pPr>
              <a:lnSpc>
                <a:spcPts val="1400"/>
              </a:lnSpc>
              <a:buClr>
                <a:schemeClr val="accent3"/>
              </a:buClr>
              <a:defRPr sz="1200"/>
            </a:lvl2pPr>
            <a:lvl3pPr>
              <a:lnSpc>
                <a:spcPts val="1300"/>
              </a:lnSpc>
              <a:buClr>
                <a:schemeClr val="accent3"/>
              </a:buClr>
              <a:defRPr sz="1100"/>
            </a:lvl3pPr>
            <a:lvl4pPr>
              <a:lnSpc>
                <a:spcPts val="1200"/>
              </a:lnSpc>
              <a:buClr>
                <a:schemeClr val="accent3"/>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867704"/>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 xmlns:a16="http://schemas.microsoft.com/office/drawing/2014/main" id="{ADB39E78-E9B7-40CD-9999-E8302C610DC2}"/>
              </a:ext>
            </a:extLst>
          </p:cNvPr>
          <p:cNvSpPr/>
          <p:nvPr userDrawn="1"/>
        </p:nvSpPr>
        <p:spPr>
          <a:xfrm>
            <a:off x="4172699" y="4734102"/>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2" name="Oval 20">
            <a:extLst>
              <a:ext uri="{FF2B5EF4-FFF2-40B4-BE49-F238E27FC236}">
                <a16:creationId xmlns="" xmlns:a16="http://schemas.microsoft.com/office/drawing/2014/main" id="{80DEC651-0810-4FD4-A2CA-C54974433D45}"/>
              </a:ext>
            </a:extLst>
          </p:cNvPr>
          <p:cNvSpPr/>
          <p:nvPr userDrawn="1"/>
        </p:nvSpPr>
        <p:spPr>
          <a:xfrm>
            <a:off x="4172700" y="2944155"/>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3" name="Oval 20">
            <a:extLst>
              <a:ext uri="{FF2B5EF4-FFF2-40B4-BE49-F238E27FC236}">
                <a16:creationId xmlns="" xmlns:a16="http://schemas.microsoft.com/office/drawing/2014/main" id="{4F0142AD-298C-4A60-9F24-035D4F3F07D0}"/>
              </a:ext>
            </a:extLst>
          </p:cNvPr>
          <p:cNvSpPr/>
          <p:nvPr userDrawn="1"/>
        </p:nvSpPr>
        <p:spPr>
          <a:xfrm>
            <a:off x="4137113" y="118606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Rectangle 12">
            <a:extLst>
              <a:ext uri="{FF2B5EF4-FFF2-40B4-BE49-F238E27FC236}">
                <a16:creationId xmlns="" xmlns:a16="http://schemas.microsoft.com/office/drawing/2014/main" id="{9455EBB8-DB3C-45D2-B02F-0B36A58E555B}"/>
              </a:ext>
            </a:extLst>
          </p:cNvPr>
          <p:cNvSpPr/>
          <p:nvPr userDrawn="1"/>
        </p:nvSpPr>
        <p:spPr>
          <a:xfrm>
            <a:off x="1"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4" name="Graphic 41">
            <a:extLst>
              <a:ext uri="{FF2B5EF4-FFF2-40B4-BE49-F238E27FC236}">
                <a16:creationId xmlns="" xmlns:a16="http://schemas.microsoft.com/office/drawing/2014/main" id="{39882BC4-7320-49FC-B1BE-AEB377EFC01A}"/>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t="7669"/>
          <a:stretch>
            <a:fillRect/>
          </a:stretch>
        </p:blipFill>
        <p:spPr>
          <a:xfrm rot="7221508" flipH="1" flipV="1">
            <a:off x="-969668"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 xmlns:a16="http://schemas.microsoft.com/office/drawing/2014/main" id="{B7C16A20-D927-494E-94A9-49AF2E1FA010}"/>
              </a:ext>
            </a:extLst>
          </p:cNvPr>
          <p:cNvSpPr>
            <a:spLocks noGrp="1"/>
          </p:cNvSpPr>
          <p:nvPr>
            <p:ph type="body" sz="quarter" idx="35" hasCustomPrompt="1"/>
          </p:nvPr>
        </p:nvSpPr>
        <p:spPr>
          <a:xfrm>
            <a:off x="4285410" y="1525460"/>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5" name="Text Placeholder 4">
            <a:extLst>
              <a:ext uri="{FF2B5EF4-FFF2-40B4-BE49-F238E27FC236}">
                <a16:creationId xmlns="" xmlns:a16="http://schemas.microsoft.com/office/drawing/2014/main" id="{936BACCD-6FBF-486E-81CB-3462560DA2CE}"/>
              </a:ext>
            </a:extLst>
          </p:cNvPr>
          <p:cNvSpPr>
            <a:spLocks noGrp="1"/>
          </p:cNvSpPr>
          <p:nvPr>
            <p:ph type="body" sz="quarter" idx="36" hasCustomPrompt="1"/>
          </p:nvPr>
        </p:nvSpPr>
        <p:spPr>
          <a:xfrm>
            <a:off x="4285410" y="3284126"/>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6" name="Text Placeholder 4">
            <a:extLst>
              <a:ext uri="{FF2B5EF4-FFF2-40B4-BE49-F238E27FC236}">
                <a16:creationId xmlns="" xmlns:a16="http://schemas.microsoft.com/office/drawing/2014/main" id="{48E9C506-31EA-4D04-B660-3B4DB0704112}"/>
              </a:ext>
            </a:extLst>
          </p:cNvPr>
          <p:cNvSpPr>
            <a:spLocks noGrp="1"/>
          </p:cNvSpPr>
          <p:nvPr>
            <p:ph type="body" sz="quarter" idx="37" hasCustomPrompt="1"/>
          </p:nvPr>
        </p:nvSpPr>
        <p:spPr>
          <a:xfrm>
            <a:off x="4285410" y="5061949"/>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7" name="Text Placeholder 7">
            <a:extLst>
              <a:ext uri="{FF2B5EF4-FFF2-40B4-BE49-F238E27FC236}">
                <a16:creationId xmlns="" xmlns:a16="http://schemas.microsoft.com/office/drawing/2014/main" id="{9949BCD6-E419-4ED2-9061-402DD5FF2406}"/>
              </a:ext>
            </a:extLst>
          </p:cNvPr>
          <p:cNvSpPr>
            <a:spLocks noGrp="1"/>
          </p:cNvSpPr>
          <p:nvPr>
            <p:ph type="body" sz="quarter" idx="38" hasCustomPrompt="1"/>
          </p:nvPr>
        </p:nvSpPr>
        <p:spPr>
          <a:xfrm>
            <a:off x="320038" y="3367132"/>
            <a:ext cx="2753120" cy="2993216"/>
          </a:xfrm>
          <a:prstGeom prst="rect">
            <a:avLst/>
          </a:prstGeom>
        </p:spPr>
        <p:txBody>
          <a:bodyPr>
            <a:noAutofit/>
          </a:bodyPr>
          <a:lstStyle>
            <a:lvl1pPr>
              <a:lnSpc>
                <a:spcPts val="2200"/>
              </a:lnSpc>
              <a:defRPr sz="1800"/>
            </a:lvl1pPr>
            <a:lvl2pPr>
              <a:lnSpc>
                <a:spcPts val="1800"/>
              </a:lnSpc>
              <a:buClr>
                <a:schemeClr val="accent3"/>
              </a:buClr>
              <a:defRPr sz="1600"/>
            </a:lvl2pPr>
            <a:lvl3pPr>
              <a:lnSpc>
                <a:spcPts val="1600"/>
              </a:lnSpc>
              <a:buClr>
                <a:schemeClr val="accent3"/>
              </a:buClr>
              <a:defRPr sz="1400"/>
            </a:lvl3pPr>
            <a:lvl4pPr>
              <a:lnSpc>
                <a:spcPts val="1400"/>
              </a:lnSpc>
              <a:buClr>
                <a:schemeClr val="accent3"/>
              </a:buClr>
              <a:defRPr sz="12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5"/>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6" name="Text Placeholder 4">
            <a:extLst>
              <a:ext uri="{FF2B5EF4-FFF2-40B4-BE49-F238E27FC236}">
                <a16:creationId xmlns="" xmlns:a16="http://schemas.microsoft.com/office/drawing/2014/main"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5188417" y="1268416"/>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 xmlns:a16="http://schemas.microsoft.com/office/drawing/2014/main" id="{04C1CAD0-39C3-4CE2-A9E9-8CA99EFF5357}"/>
              </a:ext>
            </a:extLst>
          </p:cNvPr>
          <p:cNvSpPr>
            <a:spLocks noGrp="1"/>
          </p:cNvSpPr>
          <p:nvPr>
            <p:ph type="body" sz="quarter" idx="39" hasCustomPrompt="1"/>
          </p:nvPr>
        </p:nvSpPr>
        <p:spPr>
          <a:xfrm>
            <a:off x="5188417" y="258386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7">
            <a:extLst>
              <a:ext uri="{FF2B5EF4-FFF2-40B4-BE49-F238E27FC236}">
                <a16:creationId xmlns="" xmlns:a16="http://schemas.microsoft.com/office/drawing/2014/main" id="{9228FC83-C11D-47F2-8BDE-B10D125E5E87}"/>
              </a:ext>
            </a:extLst>
          </p:cNvPr>
          <p:cNvSpPr>
            <a:spLocks noGrp="1"/>
          </p:cNvSpPr>
          <p:nvPr>
            <p:ph type="body" sz="quarter" idx="40" hasCustomPrompt="1"/>
          </p:nvPr>
        </p:nvSpPr>
        <p:spPr>
          <a:xfrm>
            <a:off x="5188417" y="3027082"/>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 xmlns:a16="http://schemas.microsoft.com/office/drawing/2014/main" id="{04C1CAD0-39C3-4CE2-A9E9-8CA99EFF5357}"/>
              </a:ext>
            </a:extLst>
          </p:cNvPr>
          <p:cNvSpPr>
            <a:spLocks noGrp="1"/>
          </p:cNvSpPr>
          <p:nvPr>
            <p:ph type="body" sz="quarter" idx="41" hasCustomPrompt="1"/>
          </p:nvPr>
        </p:nvSpPr>
        <p:spPr>
          <a:xfrm>
            <a:off x="5188417" y="4361687"/>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6" name="Text Placeholder 7">
            <a:extLst>
              <a:ext uri="{FF2B5EF4-FFF2-40B4-BE49-F238E27FC236}">
                <a16:creationId xmlns="" xmlns:a16="http://schemas.microsoft.com/office/drawing/2014/main" id="{9228FC83-C11D-47F2-8BDE-B10D125E5E87}"/>
              </a:ext>
            </a:extLst>
          </p:cNvPr>
          <p:cNvSpPr>
            <a:spLocks noGrp="1"/>
          </p:cNvSpPr>
          <p:nvPr>
            <p:ph type="body" sz="quarter" idx="42" hasCustomPrompt="1"/>
          </p:nvPr>
        </p:nvSpPr>
        <p:spPr>
          <a:xfrm>
            <a:off x="5188417" y="4804905"/>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 xmlns:a16="http://schemas.microsoft.com/office/drawing/2014/main" id="{834ADCB4-BFB1-450D-8F6D-64217F4CD92C}"/>
              </a:ext>
            </a:extLst>
          </p:cNvPr>
          <p:cNvSpPr/>
          <p:nvPr userDrawn="1"/>
        </p:nvSpPr>
        <p:spPr>
          <a:xfrm>
            <a:off x="717024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93729409"/>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 xmlns:a16="http://schemas.microsoft.com/office/drawing/2014/main" id="{EC1A94F9-DC7A-4538-8277-70A44CA10105}"/>
              </a:ext>
            </a:extLst>
          </p:cNvPr>
          <p:cNvSpPr>
            <a:spLocks noGrp="1"/>
          </p:cNvSpPr>
          <p:nvPr>
            <p:ph type="pic" sz="quarter" idx="10"/>
          </p:nvPr>
        </p:nvSpPr>
        <p:spPr>
          <a:xfrm>
            <a:off x="46808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9" name="Picture Placeholder 17">
            <a:extLst>
              <a:ext uri="{FF2B5EF4-FFF2-40B4-BE49-F238E27FC236}">
                <a16:creationId xmlns="" xmlns:a16="http://schemas.microsoft.com/office/drawing/2014/main" id="{74E803A8-AB56-45EC-B2C1-515FBB73BB37}"/>
              </a:ext>
            </a:extLst>
          </p:cNvPr>
          <p:cNvSpPr>
            <a:spLocks noGrp="1"/>
          </p:cNvSpPr>
          <p:nvPr>
            <p:ph type="pic" sz="quarter" idx="11"/>
          </p:nvPr>
        </p:nvSpPr>
        <p:spPr>
          <a:xfrm>
            <a:off x="484139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0" name="Picture Placeholder 17">
            <a:extLst>
              <a:ext uri="{FF2B5EF4-FFF2-40B4-BE49-F238E27FC236}">
                <a16:creationId xmlns="" xmlns:a16="http://schemas.microsoft.com/office/drawing/2014/main" id="{9D1BE315-6BE9-4C05-9EDD-2BF1E943154E}"/>
              </a:ext>
            </a:extLst>
          </p:cNvPr>
          <p:cNvSpPr>
            <a:spLocks noGrp="1"/>
          </p:cNvSpPr>
          <p:nvPr>
            <p:ph type="pic" sz="quarter" idx="12"/>
          </p:nvPr>
        </p:nvSpPr>
        <p:spPr>
          <a:xfrm>
            <a:off x="46808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1" name="Picture Placeholder 17">
            <a:extLst>
              <a:ext uri="{FF2B5EF4-FFF2-40B4-BE49-F238E27FC236}">
                <a16:creationId xmlns="" xmlns:a16="http://schemas.microsoft.com/office/drawing/2014/main" id="{1281E9B6-7C84-4FF5-B198-C8FC0C8924EE}"/>
              </a:ext>
            </a:extLst>
          </p:cNvPr>
          <p:cNvSpPr>
            <a:spLocks noGrp="1"/>
          </p:cNvSpPr>
          <p:nvPr>
            <p:ph type="pic" sz="quarter" idx="13"/>
          </p:nvPr>
        </p:nvSpPr>
        <p:spPr>
          <a:xfrm>
            <a:off x="484139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1"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1655677"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 xmlns:a16="http://schemas.microsoft.com/office/drawing/2014/main" id="{9228FC83-C11D-47F2-8BDE-B10D125E5E87}"/>
              </a:ext>
            </a:extLst>
          </p:cNvPr>
          <p:cNvSpPr>
            <a:spLocks noGrp="1"/>
          </p:cNvSpPr>
          <p:nvPr>
            <p:ph type="body" sz="quarter" idx="33" hasCustomPrompt="1"/>
          </p:nvPr>
        </p:nvSpPr>
        <p:spPr>
          <a:xfrm>
            <a:off x="6030034"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 xmlns:a16="http://schemas.microsoft.com/office/drawing/2014/main" id="{9228FC83-C11D-47F2-8BDE-B10D125E5E87}"/>
              </a:ext>
            </a:extLst>
          </p:cNvPr>
          <p:cNvSpPr>
            <a:spLocks noGrp="1"/>
          </p:cNvSpPr>
          <p:nvPr>
            <p:ph type="body" sz="quarter" idx="34" hasCustomPrompt="1"/>
          </p:nvPr>
        </p:nvSpPr>
        <p:spPr>
          <a:xfrm>
            <a:off x="1655677"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6030034"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9739771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 xmlns:a16="http://schemas.microsoft.com/office/drawing/2014/main" id="{38EB8B05-1295-4FBE-8D2F-3BFEB534AE51}"/>
              </a:ext>
            </a:extLst>
          </p:cNvPr>
          <p:cNvSpPr>
            <a:spLocks noGrp="1"/>
          </p:cNvSpPr>
          <p:nvPr>
            <p:ph type="body" sz="quarter" idx="29"/>
          </p:nvPr>
        </p:nvSpPr>
        <p:spPr>
          <a:xfrm>
            <a:off x="4978587" y="662163"/>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6" name="Text Placeholder 4">
            <a:extLst>
              <a:ext uri="{FF2B5EF4-FFF2-40B4-BE49-F238E27FC236}">
                <a16:creationId xmlns="" xmlns:a16="http://schemas.microsoft.com/office/drawing/2014/main" id="{89F369BB-997D-4351-8E94-506F593BC826}"/>
              </a:ext>
            </a:extLst>
          </p:cNvPr>
          <p:cNvSpPr>
            <a:spLocks noGrp="1"/>
          </p:cNvSpPr>
          <p:nvPr>
            <p:ph type="body" sz="quarter" idx="30"/>
          </p:nvPr>
        </p:nvSpPr>
        <p:spPr>
          <a:xfrm>
            <a:off x="4978587" y="4374304"/>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7" name="Text Placeholder 7">
            <a:extLst>
              <a:ext uri="{FF2B5EF4-FFF2-40B4-BE49-F238E27FC236}">
                <a16:creationId xmlns="" xmlns:a16="http://schemas.microsoft.com/office/drawing/2014/main" id="{1DC896E0-16D3-438F-B293-ED80E1183A74}"/>
              </a:ext>
            </a:extLst>
          </p:cNvPr>
          <p:cNvSpPr>
            <a:spLocks noGrp="1"/>
          </p:cNvSpPr>
          <p:nvPr>
            <p:ph type="body" sz="quarter" idx="31"/>
          </p:nvPr>
        </p:nvSpPr>
        <p:spPr>
          <a:xfrm>
            <a:off x="4978588" y="4810706"/>
            <a:ext cx="3662753" cy="1717101"/>
          </a:xfrm>
          <a:prstGeom prst="rect">
            <a:avLst/>
          </a:prstGeom>
        </p:spPr>
        <p:txBody>
          <a:bodyPr>
            <a:noAutofit/>
          </a:bodyPr>
          <a:lstStyle>
            <a:lvl1pPr>
              <a:lnSpc>
                <a:spcPts val="1600"/>
              </a:lnSpc>
              <a:defRPr sz="1400"/>
            </a:lvl1pPr>
            <a:lvl2pPr marL="173038" indent="-168275">
              <a:lnSpc>
                <a:spcPts val="1400"/>
              </a:lnSpc>
              <a:defRPr sz="1200"/>
            </a:lvl2pPr>
            <a:lvl3pPr marL="347663" indent="-174625">
              <a:lnSpc>
                <a:spcPts val="1200"/>
              </a:lnSpc>
              <a:defRPr sz="1100"/>
            </a:lvl3pPr>
            <a:lvl4pPr marL="404813" indent="-115888">
              <a:lnSpc>
                <a:spcPts val="1100"/>
              </a:lnSpc>
              <a:defRPr sz="1000"/>
            </a:lvl4pPr>
            <a:lvl5pPr>
              <a:lnSpc>
                <a:spcPct val="10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8" name="Text Placeholder 7">
            <a:extLst>
              <a:ext uri="{FF2B5EF4-FFF2-40B4-BE49-F238E27FC236}">
                <a16:creationId xmlns="" xmlns:a16="http://schemas.microsoft.com/office/drawing/2014/main"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9" name="Text Placeholder 7">
            <a:extLst>
              <a:ext uri="{FF2B5EF4-FFF2-40B4-BE49-F238E27FC236}">
                <a16:creationId xmlns="" xmlns:a16="http://schemas.microsoft.com/office/drawing/2014/main"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0" name="Text Placeholder 7">
            <a:extLst>
              <a:ext uri="{FF2B5EF4-FFF2-40B4-BE49-F238E27FC236}">
                <a16:creationId xmlns="" xmlns:a16="http://schemas.microsoft.com/office/drawing/2014/main" id="{65D71B9F-4F61-41D4-A7CC-FD63E71DC5A6}"/>
              </a:ext>
            </a:extLst>
          </p:cNvPr>
          <p:cNvSpPr>
            <a:spLocks noGrp="1"/>
          </p:cNvSpPr>
          <p:nvPr>
            <p:ph type="body" sz="quarter" idx="34"/>
          </p:nvPr>
        </p:nvSpPr>
        <p:spPr>
          <a:xfrm>
            <a:off x="4978585"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1" name="Text Placeholder 7">
            <a:extLst>
              <a:ext uri="{FF2B5EF4-FFF2-40B4-BE49-F238E27FC236}">
                <a16:creationId xmlns="" xmlns:a16="http://schemas.microsoft.com/office/drawing/2014/main" id="{1BD170B4-C089-4F45-8016-02293706DE36}"/>
              </a:ext>
            </a:extLst>
          </p:cNvPr>
          <p:cNvSpPr>
            <a:spLocks noGrp="1"/>
          </p:cNvSpPr>
          <p:nvPr>
            <p:ph type="body" sz="quarter" idx="35"/>
          </p:nvPr>
        </p:nvSpPr>
        <p:spPr>
          <a:xfrm>
            <a:off x="7104822"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2" name="Freeform: Shape 21">
            <a:extLst>
              <a:ext uri="{FF2B5EF4-FFF2-40B4-BE49-F238E27FC236}">
                <a16:creationId xmlns="" xmlns:a16="http://schemas.microsoft.com/office/drawing/2014/main"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pt-PT"/>
          </a:p>
        </p:txBody>
      </p:sp>
      <p:sp>
        <p:nvSpPr>
          <p:cNvPr id="23" name="Freeform 26">
            <a:extLst>
              <a:ext uri="{FF2B5EF4-FFF2-40B4-BE49-F238E27FC236}">
                <a16:creationId xmlns="" xmlns:a16="http://schemas.microsoft.com/office/drawing/2014/main" id="{B017E329-98D6-4441-B449-FBAD88FAA377}"/>
              </a:ext>
            </a:extLst>
          </p:cNvPr>
          <p:cNvSpPr>
            <a:spLocks/>
          </p:cNvSpPr>
          <p:nvPr userDrawn="1"/>
        </p:nvSpPr>
        <p:spPr bwMode="auto">
          <a:xfrm>
            <a:off x="4266307" y="4703089"/>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4" name="Freeform 27">
            <a:extLst>
              <a:ext uri="{FF2B5EF4-FFF2-40B4-BE49-F238E27FC236}">
                <a16:creationId xmlns="" xmlns:a16="http://schemas.microsoft.com/office/drawing/2014/main" id="{8015E310-A729-4C80-936F-71D663EE6DA7}"/>
              </a:ext>
            </a:extLst>
          </p:cNvPr>
          <p:cNvSpPr>
            <a:spLocks/>
          </p:cNvSpPr>
          <p:nvPr userDrawn="1"/>
        </p:nvSpPr>
        <p:spPr bwMode="auto">
          <a:xfrm>
            <a:off x="4103904"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5" name="Text Placeholder 7">
            <a:extLst>
              <a:ext uri="{FF2B5EF4-FFF2-40B4-BE49-F238E27FC236}">
                <a16:creationId xmlns="" xmlns:a16="http://schemas.microsoft.com/office/drawing/2014/main" id="{BBB56F29-6918-4BD4-9377-61503A926466}"/>
              </a:ext>
            </a:extLst>
          </p:cNvPr>
          <p:cNvSpPr>
            <a:spLocks noGrp="1"/>
          </p:cNvSpPr>
          <p:nvPr>
            <p:ph type="body" sz="quarter" idx="36"/>
          </p:nvPr>
        </p:nvSpPr>
        <p:spPr>
          <a:xfrm>
            <a:off x="309522" y="4869077"/>
            <a:ext cx="2508065" cy="1088820"/>
          </a:xfrm>
          <a:prstGeom prst="rect">
            <a:avLst/>
          </a:prstGeom>
        </p:spPr>
        <p:txBody>
          <a:bodyPr anchor="b">
            <a:noAutofit/>
          </a:bodyPr>
          <a:lstStyle>
            <a:lvl1pPr>
              <a:lnSpc>
                <a:spcPts val="1600"/>
              </a:lnSpc>
              <a:spcAft>
                <a:spcPts val="0"/>
              </a:spcAft>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06984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559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8434"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58000" y="1828800"/>
            <a:ext cx="2286000" cy="160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196474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 xmlns:a16="http://schemas.microsoft.com/office/drawing/2014/main" id="{9816AFFC-77B8-4D07-A4F8-5D71746F909B}"/>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 xmlns:a16="http://schemas.microsoft.com/office/drawing/2014/main" id="{F44B07A7-FBF2-491D-B0F6-7A5448F53F32}"/>
              </a:ext>
            </a:extLst>
          </p:cNvPr>
          <p:cNvSpPr>
            <a:spLocks noGrp="1"/>
          </p:cNvSpPr>
          <p:nvPr>
            <p:ph type="body" sz="quarter" idx="35" hasCustomPrompt="1"/>
          </p:nvPr>
        </p:nvSpPr>
        <p:spPr>
          <a:xfrm>
            <a:off x="305992" y="2439343"/>
            <a:ext cx="3705134" cy="1008112"/>
          </a:xfrm>
          <a:prstGeom prst="rect">
            <a:avLst/>
          </a:prstGeom>
        </p:spPr>
        <p:txBody>
          <a:bodyPr anchor="t">
            <a:noAutofit/>
          </a:bodyPr>
          <a:lstStyle>
            <a:lvl1pPr algn="l">
              <a:lnSpc>
                <a:spcPts val="1800"/>
              </a:lnSpc>
              <a:spcAft>
                <a:spcPts val="600"/>
              </a:spcAft>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0" name="Text Placeholder 7">
            <a:extLst>
              <a:ext uri="{FF2B5EF4-FFF2-40B4-BE49-F238E27FC236}">
                <a16:creationId xmlns="" xmlns:a16="http://schemas.microsoft.com/office/drawing/2014/main"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1" name="Text Placeholder 7">
            <a:extLst>
              <a:ext uri="{FF2B5EF4-FFF2-40B4-BE49-F238E27FC236}">
                <a16:creationId xmlns="" xmlns:a16="http://schemas.microsoft.com/office/drawing/2014/main"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2" name="Text Placeholder 7">
            <a:extLst>
              <a:ext uri="{FF2B5EF4-FFF2-40B4-BE49-F238E27FC236}">
                <a16:creationId xmlns="" xmlns:a16="http://schemas.microsoft.com/office/drawing/2014/main"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3" name="Text Placeholder 7">
            <a:extLst>
              <a:ext uri="{FF2B5EF4-FFF2-40B4-BE49-F238E27FC236}">
                <a16:creationId xmlns="" xmlns:a16="http://schemas.microsoft.com/office/drawing/2014/main"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4" name="Text Placeholder 7">
            <a:extLst>
              <a:ext uri="{FF2B5EF4-FFF2-40B4-BE49-F238E27FC236}">
                <a16:creationId xmlns="" xmlns:a16="http://schemas.microsoft.com/office/drawing/2014/main"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5" name="Text Placeholder 7">
            <a:extLst>
              <a:ext uri="{FF2B5EF4-FFF2-40B4-BE49-F238E27FC236}">
                <a16:creationId xmlns="" xmlns:a16="http://schemas.microsoft.com/office/drawing/2014/main"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2"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6356751"/>
      </p:ext>
    </p:extLst>
  </p:cSld>
  <p:clrMapOvr>
    <a:overrideClrMapping bg1="lt1" tx1="dk1" bg2="lt2" tx2="dk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46919663-CB01-46C8-8B1A-7D7C5FFB79D0}"/>
              </a:ext>
            </a:extLst>
          </p:cNvPr>
          <p:cNvSpPr/>
          <p:nvPr userDrawn="1"/>
        </p:nvSpPr>
        <p:spPr>
          <a:xfrm>
            <a:off x="748580" y="2708997"/>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Rectangle 15">
            <a:extLst>
              <a:ext uri="{FF2B5EF4-FFF2-40B4-BE49-F238E27FC236}">
                <a16:creationId xmlns="" xmlns:a16="http://schemas.microsoft.com/office/drawing/2014/main" id="{07A11129-008D-4898-86B9-B6C83562FA3A}"/>
              </a:ext>
            </a:extLst>
          </p:cNvPr>
          <p:cNvSpPr/>
          <p:nvPr userDrawn="1"/>
        </p:nvSpPr>
        <p:spPr>
          <a:xfrm>
            <a:off x="3450950"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ctangle 16">
            <a:extLst>
              <a:ext uri="{FF2B5EF4-FFF2-40B4-BE49-F238E27FC236}">
                <a16:creationId xmlns="" xmlns:a16="http://schemas.microsoft.com/office/drawing/2014/main" id="{92D1F7AF-5F53-4627-A1CF-B58FCC387FCC}"/>
              </a:ext>
            </a:extLst>
          </p:cNvPr>
          <p:cNvSpPr/>
          <p:nvPr userDrawn="1"/>
        </p:nvSpPr>
        <p:spPr>
          <a:xfrm>
            <a:off x="6153319"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Oval 20">
            <a:extLst>
              <a:ext uri="{FF2B5EF4-FFF2-40B4-BE49-F238E27FC236}">
                <a16:creationId xmlns="" xmlns:a16="http://schemas.microsoft.com/office/drawing/2014/main" id="{C5DBDB28-88AB-4F14-9F73-9D7C1E6EE4B1}"/>
              </a:ext>
            </a:extLst>
          </p:cNvPr>
          <p:cNvSpPr/>
          <p:nvPr userDrawn="1"/>
        </p:nvSpPr>
        <p:spPr>
          <a:xfrm>
            <a:off x="6506129"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Oval 20">
            <a:extLst>
              <a:ext uri="{FF2B5EF4-FFF2-40B4-BE49-F238E27FC236}">
                <a16:creationId xmlns="" xmlns:a16="http://schemas.microsoft.com/office/drawing/2014/main" id="{2F532516-8DF9-44A4-935A-3131E96D437E}"/>
              </a:ext>
            </a:extLst>
          </p:cNvPr>
          <p:cNvSpPr/>
          <p:nvPr userDrawn="1"/>
        </p:nvSpPr>
        <p:spPr>
          <a:xfrm>
            <a:off x="3803757"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Oval 20">
            <a:extLst>
              <a:ext uri="{FF2B5EF4-FFF2-40B4-BE49-F238E27FC236}">
                <a16:creationId xmlns="" xmlns:a16="http://schemas.microsoft.com/office/drawing/2014/main" id="{41ACABC2-6590-4E4B-9507-376785C34C7E}"/>
              </a:ext>
            </a:extLst>
          </p:cNvPr>
          <p:cNvSpPr/>
          <p:nvPr userDrawn="1"/>
        </p:nvSpPr>
        <p:spPr>
          <a:xfrm>
            <a:off x="1101390"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800" b="1"/>
          </a:p>
        </p:txBody>
      </p:sp>
      <p:sp>
        <p:nvSpPr>
          <p:cNvPr id="27" name="Text Placeholder 26">
            <a:extLst>
              <a:ext uri="{FF2B5EF4-FFF2-40B4-BE49-F238E27FC236}">
                <a16:creationId xmlns="" xmlns:a16="http://schemas.microsoft.com/office/drawing/2014/main" id="{EE342E13-99A8-4C50-9113-E5C3E8EF275E}"/>
              </a:ext>
            </a:extLst>
          </p:cNvPr>
          <p:cNvSpPr>
            <a:spLocks noGrp="1"/>
          </p:cNvSpPr>
          <p:nvPr>
            <p:ph type="body" sz="quarter" idx="10" hasCustomPrompt="1"/>
          </p:nvPr>
        </p:nvSpPr>
        <p:spPr>
          <a:xfrm>
            <a:off x="1259239" y="249238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 xmlns:a16="http://schemas.microsoft.com/office/drawing/2014/main" id="{28BE06D5-C195-451B-AC35-95E3C649BB59}"/>
              </a:ext>
            </a:extLst>
          </p:cNvPr>
          <p:cNvSpPr>
            <a:spLocks noGrp="1"/>
          </p:cNvSpPr>
          <p:nvPr>
            <p:ph type="body" sz="quarter" idx="11" hasCustomPrompt="1"/>
          </p:nvPr>
        </p:nvSpPr>
        <p:spPr>
          <a:xfrm>
            <a:off x="3961609" y="2492903"/>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 xmlns:a16="http://schemas.microsoft.com/office/drawing/2014/main" id="{303436BB-C15C-4765-BFF1-9337F7680429}"/>
              </a:ext>
            </a:extLst>
          </p:cNvPr>
          <p:cNvSpPr>
            <a:spLocks noGrp="1"/>
          </p:cNvSpPr>
          <p:nvPr>
            <p:ph type="body" sz="quarter" idx="12" hasCustomPrompt="1"/>
          </p:nvPr>
        </p:nvSpPr>
        <p:spPr>
          <a:xfrm>
            <a:off x="6663979" y="246586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 xmlns:a16="http://schemas.microsoft.com/office/drawing/2014/main"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2" name="Text Placeholder 30">
            <a:extLst>
              <a:ext uri="{FF2B5EF4-FFF2-40B4-BE49-F238E27FC236}">
                <a16:creationId xmlns="" xmlns:a16="http://schemas.microsoft.com/office/drawing/2014/main"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3" name="Text Placeholder 30">
            <a:extLst>
              <a:ext uri="{FF2B5EF4-FFF2-40B4-BE49-F238E27FC236}">
                <a16:creationId xmlns="" xmlns:a16="http://schemas.microsoft.com/office/drawing/2014/main" id="{8C784D9E-AFE4-47BA-87D1-E386C20ED64C}"/>
              </a:ext>
            </a:extLst>
          </p:cNvPr>
          <p:cNvSpPr>
            <a:spLocks noGrp="1"/>
          </p:cNvSpPr>
          <p:nvPr>
            <p:ph type="body" sz="quarter" idx="15" hasCustomPrompt="1"/>
          </p:nvPr>
        </p:nvSpPr>
        <p:spPr>
          <a:xfrm>
            <a:off x="625857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7" name="Text Placeholder 36">
            <a:extLst>
              <a:ext uri="{FF2B5EF4-FFF2-40B4-BE49-F238E27FC236}">
                <a16:creationId xmlns="" xmlns:a16="http://schemas.microsoft.com/office/drawing/2014/main" id="{38EBB49C-19EA-4D54-98F7-9E9FF53FD1B6}"/>
              </a:ext>
            </a:extLst>
          </p:cNvPr>
          <p:cNvSpPr>
            <a:spLocks noGrp="1"/>
          </p:cNvSpPr>
          <p:nvPr>
            <p:ph type="body" sz="quarter" idx="16" hasCustomPrompt="1"/>
          </p:nvPr>
        </p:nvSpPr>
        <p:spPr>
          <a:xfrm>
            <a:off x="6258571" y="4941895"/>
            <a:ext cx="2052638" cy="935037"/>
          </a:xfrm>
          <a:prstGeom prst="rect">
            <a:avLst/>
          </a:prstGeom>
        </p:spPr>
        <p:txBody>
          <a:bodyPr>
            <a:normAutofit/>
          </a:bodyPr>
          <a:lstStyle>
            <a:lvl1pPr>
              <a:defRPr sz="1400"/>
            </a:lvl1pPr>
          </a:lstStyle>
          <a:p>
            <a:pPr lvl="0"/>
            <a:r>
              <a:rPr lang="en-US" dirty="0"/>
              <a:t>Click to insert text</a:t>
            </a:r>
          </a:p>
        </p:txBody>
      </p:sp>
      <p:sp>
        <p:nvSpPr>
          <p:cNvPr id="38" name="Text Placeholder 36">
            <a:extLst>
              <a:ext uri="{FF2B5EF4-FFF2-40B4-BE49-F238E27FC236}">
                <a16:creationId xmlns="" xmlns:a16="http://schemas.microsoft.com/office/drawing/2014/main" id="{914F5F94-C619-4353-985D-517B9A1ED51A}"/>
              </a:ext>
            </a:extLst>
          </p:cNvPr>
          <p:cNvSpPr>
            <a:spLocks noGrp="1"/>
          </p:cNvSpPr>
          <p:nvPr>
            <p:ph type="body" sz="quarter" idx="17" hasCustomPrompt="1"/>
          </p:nvPr>
        </p:nvSpPr>
        <p:spPr>
          <a:xfrm>
            <a:off x="3556201" y="4919322"/>
            <a:ext cx="2052638" cy="935037"/>
          </a:xfrm>
          <a:prstGeom prst="rect">
            <a:avLst/>
          </a:prstGeom>
        </p:spPr>
        <p:txBody>
          <a:bodyPr>
            <a:normAutofit/>
          </a:bodyPr>
          <a:lstStyle>
            <a:lvl1pPr>
              <a:defRPr sz="1400"/>
            </a:lvl1pPr>
          </a:lstStyle>
          <a:p>
            <a:pPr lvl="0"/>
            <a:r>
              <a:rPr lang="en-US" dirty="0"/>
              <a:t>Click to insert text</a:t>
            </a:r>
          </a:p>
        </p:txBody>
      </p:sp>
      <p:sp>
        <p:nvSpPr>
          <p:cNvPr id="39" name="Text Placeholder 36">
            <a:extLst>
              <a:ext uri="{FF2B5EF4-FFF2-40B4-BE49-F238E27FC236}">
                <a16:creationId xmlns="" xmlns:a16="http://schemas.microsoft.com/office/drawing/2014/main" id="{43904984-B2AA-40BC-977A-39D263DD919B}"/>
              </a:ext>
            </a:extLst>
          </p:cNvPr>
          <p:cNvSpPr>
            <a:spLocks noGrp="1"/>
          </p:cNvSpPr>
          <p:nvPr>
            <p:ph type="body" sz="quarter" idx="18" hasCustomPrompt="1"/>
          </p:nvPr>
        </p:nvSpPr>
        <p:spPr>
          <a:xfrm>
            <a:off x="853831" y="4919322"/>
            <a:ext cx="2052638" cy="935037"/>
          </a:xfrm>
          <a:prstGeom prst="rect">
            <a:avLst/>
          </a:prstGeom>
        </p:spPr>
        <p:txBody>
          <a:bodyPr>
            <a:normAutofit/>
          </a:bodyPr>
          <a:lstStyle>
            <a:lvl1pPr>
              <a:defRPr sz="1400"/>
            </a:lvl1pPr>
          </a:lstStyle>
          <a:p>
            <a:pPr lvl="0"/>
            <a:r>
              <a:rPr lang="en-US" dirty="0"/>
              <a:t>Click to insert text</a:t>
            </a:r>
          </a:p>
        </p:txBody>
      </p:sp>
      <p:sp>
        <p:nvSpPr>
          <p:cNvPr id="18"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9"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9975423"/>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4" name="Text Placeholder 7">
            <a:extLst>
              <a:ext uri="{FF2B5EF4-FFF2-40B4-BE49-F238E27FC236}">
                <a16:creationId xmlns="" xmlns:a16="http://schemas.microsoft.com/office/drawing/2014/main" id="{A4F8F9B7-22AF-440B-AF0A-78B650932C21}"/>
              </a:ext>
            </a:extLst>
          </p:cNvPr>
          <p:cNvSpPr>
            <a:spLocks noGrp="1"/>
          </p:cNvSpPr>
          <p:nvPr>
            <p:ph type="body" sz="quarter" idx="32" hasCustomPrompt="1"/>
          </p:nvPr>
        </p:nvSpPr>
        <p:spPr>
          <a:xfrm>
            <a:off x="305991" y="1700808"/>
            <a:ext cx="4374356" cy="432048"/>
          </a:xfrm>
          <a:prstGeom prst="rect">
            <a:avLst/>
          </a:prstGeom>
        </p:spPr>
        <p:txBody>
          <a:bodyPr anchor="ctr">
            <a:noAutofit/>
          </a:bodyPr>
          <a:lstStyle>
            <a:lvl1pPr>
              <a:lnSpc>
                <a:spcPts val="2200"/>
              </a:lnSpc>
              <a:spcAft>
                <a:spcPts val="0"/>
              </a:spcAft>
              <a:defRPr sz="1800">
                <a:solidFill>
                  <a:srgbClr val="12ABDB"/>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title</a:t>
            </a:r>
          </a:p>
        </p:txBody>
      </p:sp>
      <p:pic>
        <p:nvPicPr>
          <p:cNvPr id="14" name="Graphic 13">
            <a:extLst>
              <a:ext uri="{FF2B5EF4-FFF2-40B4-BE49-F238E27FC236}">
                <a16:creationId xmlns="" xmlns:a16="http://schemas.microsoft.com/office/drawing/2014/main" id="{CBFCF213-9AB8-422B-8F8D-9F6A01ED15F1}"/>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r="13305" b="8553"/>
          <a:stretch>
            <a:fillRect/>
          </a:stretch>
        </p:blipFill>
        <p:spPr>
          <a:xfrm rot="19314106">
            <a:off x="7568555" y="-166652"/>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 xmlns:a16="http://schemas.microsoft.com/office/drawing/2014/main" id="{6343BDF6-D0DB-4726-8EA9-DA3DE0DFDE11}"/>
              </a:ext>
            </a:extLst>
          </p:cNvPr>
          <p:cNvSpPr>
            <a:spLocks noGrp="1"/>
          </p:cNvSpPr>
          <p:nvPr>
            <p:ph type="body" sz="quarter" idx="35" hasCustomPrompt="1"/>
          </p:nvPr>
        </p:nvSpPr>
        <p:spPr>
          <a:xfrm>
            <a:off x="46351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1" name="Text Placeholder 7">
            <a:extLst>
              <a:ext uri="{FF2B5EF4-FFF2-40B4-BE49-F238E27FC236}">
                <a16:creationId xmlns="" xmlns:a16="http://schemas.microsoft.com/office/drawing/2014/main" id="{3B423489-C448-4223-A3F1-FAB0DF95C7E0}"/>
              </a:ext>
            </a:extLst>
          </p:cNvPr>
          <p:cNvSpPr>
            <a:spLocks noGrp="1"/>
          </p:cNvSpPr>
          <p:nvPr>
            <p:ph type="body" sz="quarter" idx="36" hasCustomPrompt="1"/>
          </p:nvPr>
        </p:nvSpPr>
        <p:spPr>
          <a:xfrm>
            <a:off x="188337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2" name="Text Placeholder 7">
            <a:extLst>
              <a:ext uri="{FF2B5EF4-FFF2-40B4-BE49-F238E27FC236}">
                <a16:creationId xmlns="" xmlns:a16="http://schemas.microsoft.com/office/drawing/2014/main" id="{415D3B99-29BD-4D4A-BD25-28628B5AD295}"/>
              </a:ext>
            </a:extLst>
          </p:cNvPr>
          <p:cNvSpPr>
            <a:spLocks noGrp="1"/>
          </p:cNvSpPr>
          <p:nvPr>
            <p:ph type="body" sz="quarter" idx="37" hasCustomPrompt="1"/>
          </p:nvPr>
        </p:nvSpPr>
        <p:spPr>
          <a:xfrm>
            <a:off x="330323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 xmlns:a16="http://schemas.microsoft.com/office/drawing/2014/main" id="{FB92CCBF-AD9B-4B1F-81E0-1F58CD476991}"/>
              </a:ext>
            </a:extLst>
          </p:cNvPr>
          <p:cNvSpPr>
            <a:spLocks noGrp="1"/>
          </p:cNvSpPr>
          <p:nvPr>
            <p:ph type="body" sz="quarter" idx="38" hasCustomPrompt="1"/>
          </p:nvPr>
        </p:nvSpPr>
        <p:spPr>
          <a:xfrm>
            <a:off x="472309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 xmlns:a16="http://schemas.microsoft.com/office/drawing/2014/main" id="{429263E9-C628-4DAE-AAF4-D4C456E5A7F2}"/>
              </a:ext>
            </a:extLst>
          </p:cNvPr>
          <p:cNvSpPr>
            <a:spLocks noGrp="1"/>
          </p:cNvSpPr>
          <p:nvPr>
            <p:ph type="body" sz="quarter" idx="39" hasCustomPrompt="1"/>
          </p:nvPr>
        </p:nvSpPr>
        <p:spPr>
          <a:xfrm>
            <a:off x="614295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 xmlns:a16="http://schemas.microsoft.com/office/drawing/2014/main" id="{266B7D82-19EF-4C8A-8D75-AEA2758E426F}"/>
              </a:ext>
            </a:extLst>
          </p:cNvPr>
          <p:cNvSpPr>
            <a:spLocks noGrp="1"/>
          </p:cNvSpPr>
          <p:nvPr>
            <p:ph type="body" sz="quarter" idx="40"/>
          </p:nvPr>
        </p:nvSpPr>
        <p:spPr>
          <a:xfrm>
            <a:off x="7562811" y="5585038"/>
            <a:ext cx="1269337" cy="432048"/>
          </a:xfrm>
          <a:prstGeom prst="rect">
            <a:avLst/>
          </a:prstGeom>
        </p:spPr>
        <p:txBody>
          <a:bodyPr anchor="ctr">
            <a:noAutofit/>
          </a:bodyPr>
          <a:lstStyle>
            <a:lvl1pPr algn="r">
              <a:lnSpc>
                <a:spcPts val="1600"/>
              </a:lnSpc>
              <a:defRPr sz="1400" b="1">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 xmlns:a16="http://schemas.microsoft.com/office/drawing/2014/main" id="{9228FC83-C11D-47F2-8BDE-B10D125E5E87}"/>
              </a:ext>
            </a:extLst>
          </p:cNvPr>
          <p:cNvSpPr>
            <a:spLocks noGrp="1"/>
          </p:cNvSpPr>
          <p:nvPr>
            <p:ph type="body" sz="quarter" idx="41" hasCustomPrompt="1"/>
          </p:nvPr>
        </p:nvSpPr>
        <p:spPr>
          <a:xfrm>
            <a:off x="31986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 xmlns:a16="http://schemas.microsoft.com/office/drawing/2014/main" id="{9228FC83-C11D-47F2-8BDE-B10D125E5E87}"/>
              </a:ext>
            </a:extLst>
          </p:cNvPr>
          <p:cNvSpPr>
            <a:spLocks noGrp="1"/>
          </p:cNvSpPr>
          <p:nvPr>
            <p:ph type="body" sz="quarter" idx="42" hasCustomPrompt="1"/>
          </p:nvPr>
        </p:nvSpPr>
        <p:spPr>
          <a:xfrm>
            <a:off x="289551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 xmlns:a16="http://schemas.microsoft.com/office/drawing/2014/main" id="{9228FC83-C11D-47F2-8BDE-B10D125E5E87}"/>
              </a:ext>
            </a:extLst>
          </p:cNvPr>
          <p:cNvSpPr>
            <a:spLocks noGrp="1"/>
          </p:cNvSpPr>
          <p:nvPr>
            <p:ph type="body" sz="quarter" idx="43" hasCustomPrompt="1"/>
          </p:nvPr>
        </p:nvSpPr>
        <p:spPr>
          <a:xfrm>
            <a:off x="5471165"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 xmlns:asvg="http://schemas.microsoft.com/office/drawing/2016/SVG/main" r:embed="rId6"/>
              </a:ext>
            </a:extLst>
          </a:blip>
          <a:srcRect l="81836" t="-4713" b="16530"/>
          <a:stretch/>
        </p:blipFill>
        <p:spPr>
          <a:xfrm>
            <a:off x="8660846" y="188640"/>
            <a:ext cx="318267" cy="459624"/>
          </a:xfrm>
          <a:prstGeom prst="rect">
            <a:avLst/>
          </a:prstGeom>
        </p:spPr>
      </p:pic>
      <p:cxnSp>
        <p:nvCxnSpPr>
          <p:cNvPr id="24" name="Straight Connector 23">
            <a:extLst>
              <a:ext uri="{FF2B5EF4-FFF2-40B4-BE49-F238E27FC236}">
                <a16:creationId xmlns="" xmlns:a16="http://schemas.microsoft.com/office/drawing/2014/main"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5450993"/>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 xmlns:a16="http://schemas.microsoft.com/office/drawing/2014/main"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 xmlns:a16="http://schemas.microsoft.com/office/drawing/2014/main" id="{E26F6CC5-0FBD-4B39-8067-DA4CA3D08DF5}"/>
              </a:ext>
            </a:extLst>
          </p:cNvPr>
          <p:cNvSpPr>
            <a:spLocks noGrp="1"/>
          </p:cNvSpPr>
          <p:nvPr>
            <p:ph type="body" sz="quarter" idx="39" hasCustomPrompt="1"/>
          </p:nvPr>
        </p:nvSpPr>
        <p:spPr>
          <a:xfrm>
            <a:off x="2095625"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 xmlns:a16="http://schemas.microsoft.com/office/drawing/2014/main" id="{6D83DCD9-FC24-4ACE-8B52-269E78EA5154}"/>
              </a:ext>
            </a:extLst>
          </p:cNvPr>
          <p:cNvSpPr>
            <a:spLocks noGrp="1"/>
          </p:cNvSpPr>
          <p:nvPr>
            <p:ph type="body" sz="quarter" idx="40" hasCustomPrompt="1"/>
          </p:nvPr>
        </p:nvSpPr>
        <p:spPr>
          <a:xfrm>
            <a:off x="3695606"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 xmlns:a16="http://schemas.microsoft.com/office/drawing/2014/main" id="{75441542-8C67-4120-B77E-FF0148E22F4B}"/>
              </a:ext>
            </a:extLst>
          </p:cNvPr>
          <p:cNvSpPr>
            <a:spLocks noGrp="1"/>
          </p:cNvSpPr>
          <p:nvPr>
            <p:ph type="body" sz="quarter" idx="41" hasCustomPrompt="1"/>
          </p:nvPr>
        </p:nvSpPr>
        <p:spPr>
          <a:xfrm>
            <a:off x="5295152"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6" name="Text Placeholder 7">
            <a:extLst>
              <a:ext uri="{FF2B5EF4-FFF2-40B4-BE49-F238E27FC236}">
                <a16:creationId xmlns="" xmlns:a16="http://schemas.microsoft.com/office/drawing/2014/main"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9" name="Text Placeholder 7">
            <a:extLst>
              <a:ext uri="{FF2B5EF4-FFF2-40B4-BE49-F238E27FC236}">
                <a16:creationId xmlns="" xmlns:a16="http://schemas.microsoft.com/office/drawing/2014/main"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37" name="Text Placeholder 7">
            <a:extLst>
              <a:ext uri="{FF2B5EF4-FFF2-40B4-BE49-F238E27FC236}">
                <a16:creationId xmlns="" xmlns:a16="http://schemas.microsoft.com/office/drawing/2014/main"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8" name="Rectangle 7">
            <a:extLst>
              <a:ext uri="{FF2B5EF4-FFF2-40B4-BE49-F238E27FC236}">
                <a16:creationId xmlns="" xmlns:a16="http://schemas.microsoft.com/office/drawing/2014/main" id="{404E50B0-1D58-4F15-A351-E3515806816D}"/>
              </a:ext>
            </a:extLst>
          </p:cNvPr>
          <p:cNvSpPr/>
          <p:nvPr/>
        </p:nvSpPr>
        <p:spPr>
          <a:xfrm>
            <a:off x="2692462"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2" name="Rectangle 11">
            <a:extLst>
              <a:ext uri="{FF2B5EF4-FFF2-40B4-BE49-F238E27FC236}">
                <a16:creationId xmlns="" xmlns:a16="http://schemas.microsoft.com/office/drawing/2014/main"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6" name="Rectangle 15">
            <a:extLst>
              <a:ext uri="{FF2B5EF4-FFF2-40B4-BE49-F238E27FC236}">
                <a16:creationId xmlns="" xmlns:a16="http://schemas.microsoft.com/office/drawing/2014/main"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7" name="TextBox 16">
            <a:extLst>
              <a:ext uri="{FF2B5EF4-FFF2-40B4-BE49-F238E27FC236}">
                <a16:creationId xmlns="" xmlns:a16="http://schemas.microsoft.com/office/drawing/2014/main" id="{C761E736-25EA-4914-A717-28A039625E8C}"/>
              </a:ext>
            </a:extLst>
          </p:cNvPr>
          <p:cNvSpPr txBox="1"/>
          <p:nvPr/>
        </p:nvSpPr>
        <p:spPr>
          <a:xfrm>
            <a:off x="662510" y="3711981"/>
            <a:ext cx="929813" cy="510909"/>
          </a:xfrm>
          <a:prstGeom prst="rect">
            <a:avLst/>
          </a:prstGeom>
          <a:noFill/>
        </p:spPr>
        <p:txBody>
          <a:bodyPr wrap="square" rtlCol="0">
            <a:spAutoFit/>
          </a:bodyPr>
          <a:lstStyle/>
          <a:p>
            <a:pPr algn="r">
              <a:lnSpc>
                <a:spcPct val="85000"/>
              </a:lnSpc>
            </a:pPr>
            <a:r>
              <a:rPr lang="en-US" sz="16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 xmlns:a16="http://schemas.microsoft.com/office/drawing/2014/main"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 xmlns:a16="http://schemas.microsoft.com/office/drawing/2014/main"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 xmlns:a16="http://schemas.microsoft.com/office/drawing/2014/main"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 xmlns:a16="http://schemas.microsoft.com/office/drawing/2014/main"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 xmlns:a16="http://schemas.microsoft.com/office/drawing/2014/main" id="{C480400D-CA47-444B-970B-5A484E54E6A1}"/>
              </a:ext>
            </a:extLst>
          </p:cNvPr>
          <p:cNvCxnSpPr>
            <a:cxnSpLocks/>
          </p:cNvCxnSpPr>
          <p:nvPr userDrawn="1"/>
        </p:nvCxnSpPr>
        <p:spPr>
          <a:xfrm>
            <a:off x="1223768" y="5229107"/>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 xmlns:a16="http://schemas.microsoft.com/office/drawing/2014/main" id="{813536BE-88C6-4525-9D18-D74E0DCB4682}"/>
              </a:ext>
            </a:extLst>
          </p:cNvPr>
          <p:cNvCxnSpPr>
            <a:cxnSpLocks/>
          </p:cNvCxnSpPr>
          <p:nvPr userDrawn="1"/>
        </p:nvCxnSpPr>
        <p:spPr>
          <a:xfrm>
            <a:off x="282331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01B274A1-2898-403F-9A81-C1625F15BF58}"/>
              </a:ext>
            </a:extLst>
          </p:cNvPr>
          <p:cNvCxnSpPr>
            <a:cxnSpLocks/>
          </p:cNvCxnSpPr>
          <p:nvPr userDrawn="1"/>
        </p:nvCxnSpPr>
        <p:spPr>
          <a:xfrm>
            <a:off x="4422858"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 xmlns:a16="http://schemas.microsoft.com/office/drawing/2014/main" id="{CC25A9B7-5673-4E49-ABD6-8D0E06EDD927}"/>
              </a:ext>
            </a:extLst>
          </p:cNvPr>
          <p:cNvCxnSpPr>
            <a:cxnSpLocks/>
          </p:cNvCxnSpPr>
          <p:nvPr userDrawn="1"/>
        </p:nvCxnSpPr>
        <p:spPr>
          <a:xfrm>
            <a:off x="602240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 xmlns:a16="http://schemas.microsoft.com/office/drawing/2014/main" id="{D026C540-9EA3-4699-A6BC-DF9BDF921E83}"/>
              </a:ext>
            </a:extLst>
          </p:cNvPr>
          <p:cNvCxnSpPr>
            <a:cxnSpLocks/>
          </p:cNvCxnSpPr>
          <p:nvPr userDrawn="1"/>
        </p:nvCxnSpPr>
        <p:spPr>
          <a:xfrm>
            <a:off x="7634450" y="521968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 xmlns:a16="http://schemas.microsoft.com/office/drawing/2014/main" id="{0853CDE9-3036-46C6-AB9B-6C5E6B531E6E}"/>
              </a:ext>
            </a:extLst>
          </p:cNvPr>
          <p:cNvSpPr>
            <a:spLocks noGrp="1"/>
          </p:cNvSpPr>
          <p:nvPr>
            <p:ph type="body" sz="quarter" idx="32" hasCustomPrompt="1"/>
          </p:nvPr>
        </p:nvSpPr>
        <p:spPr>
          <a:xfrm>
            <a:off x="3868131" y="2091773"/>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5" name="Text Placeholder 7">
            <a:extLst>
              <a:ext uri="{FF2B5EF4-FFF2-40B4-BE49-F238E27FC236}">
                <a16:creationId xmlns="" xmlns:a16="http://schemas.microsoft.com/office/drawing/2014/main" id="{41BEF085-D952-4028-B6B4-18F2CB2BE51E}"/>
              </a:ext>
            </a:extLst>
          </p:cNvPr>
          <p:cNvSpPr>
            <a:spLocks noGrp="1"/>
          </p:cNvSpPr>
          <p:nvPr>
            <p:ph type="body" sz="quarter" idx="33" hasCustomPrompt="1"/>
          </p:nvPr>
        </p:nvSpPr>
        <p:spPr>
          <a:xfrm>
            <a:off x="1793884"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6" name="Text Placeholder 7">
            <a:extLst>
              <a:ext uri="{FF2B5EF4-FFF2-40B4-BE49-F238E27FC236}">
                <a16:creationId xmlns="" xmlns:a16="http://schemas.microsoft.com/office/drawing/2014/main" id="{25AB3DC5-A8F4-44C0-B0E0-2B42559A081F}"/>
              </a:ext>
            </a:extLst>
          </p:cNvPr>
          <p:cNvSpPr>
            <a:spLocks noGrp="1"/>
          </p:cNvSpPr>
          <p:nvPr>
            <p:ph type="body" sz="quarter" idx="34" hasCustomPrompt="1"/>
          </p:nvPr>
        </p:nvSpPr>
        <p:spPr>
          <a:xfrm>
            <a:off x="5922469"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8" name="Text Placeholder 7">
            <a:extLst>
              <a:ext uri="{FF2B5EF4-FFF2-40B4-BE49-F238E27FC236}">
                <a16:creationId xmlns="" xmlns:a16="http://schemas.microsoft.com/office/drawing/2014/main"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41"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4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1772439"/>
      </p:ext>
    </p:extLst>
  </p:cSld>
  <p:clrMapOvr>
    <a:overrideClrMapping bg1="lt1" tx1="dk1" bg2="lt2" tx2="dk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5"/>
          <p:cNvSpPr>
            <a:spLocks/>
          </p:cNvSpPr>
          <p:nvPr userDrawn="1"/>
        </p:nvSpPr>
        <p:spPr bwMode="auto">
          <a:xfrm>
            <a:off x="-932257"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9" name="Group 8"/>
          <p:cNvGrpSpPr/>
          <p:nvPr userDrawn="1"/>
        </p:nvGrpSpPr>
        <p:grpSpPr>
          <a:xfrm>
            <a:off x="3734277" y="2404117"/>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pPr>
            <a:r>
              <a:rPr lang="en-US" sz="900"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900" dirty="0">
                <a:solidFill>
                  <a:schemeClr val="accent1"/>
                </a:solidFill>
              </a:rPr>
              <a:t>the Collaborative Business Experience™</a:t>
            </a:r>
            <a:r>
              <a:rPr lang="en-US" sz="900" dirty="0">
                <a:solidFill>
                  <a:schemeClr val="tx1"/>
                </a:solidFill>
              </a:rPr>
              <a:t>, and draws on </a:t>
            </a:r>
            <a:r>
              <a:rPr lang="en-US" sz="900" dirty="0">
                <a:solidFill>
                  <a:schemeClr val="accent1"/>
                </a:solidFill>
              </a:rPr>
              <a:t>Rightshore</a:t>
            </a:r>
            <a:r>
              <a:rPr lang="en-US" sz="900" baseline="30000" dirty="0">
                <a:solidFill>
                  <a:schemeClr val="accent1"/>
                </a:solidFill>
              </a:rPr>
              <a:t>®</a:t>
            </a:r>
            <a:r>
              <a:rPr lang="en-US" sz="900" dirty="0">
                <a:solidFill>
                  <a:schemeClr val="tx1"/>
                </a:solidFill>
              </a:rPr>
              <a:t>, its worldwide delivery model.</a:t>
            </a:r>
          </a:p>
        </p:txBody>
      </p:sp>
      <p:sp>
        <p:nvSpPr>
          <p:cNvPr id="15" name="Rectangle 14"/>
          <p:cNvSpPr/>
          <p:nvPr userDrawn="1"/>
        </p:nvSpPr>
        <p:spPr>
          <a:xfrm>
            <a:off x="4902138" y="2507083"/>
            <a:ext cx="1664970" cy="2564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spcAft>
                <a:spcPts val="600"/>
              </a:spcAft>
            </a:pPr>
            <a:r>
              <a:rPr lang="en-US" sz="900" dirty="0">
                <a:solidFill>
                  <a:schemeClr val="tx1"/>
                </a:solidFill>
              </a:rPr>
              <a:t>Learn more about us at</a:t>
            </a:r>
          </a:p>
          <a:p>
            <a:pPr algn="just">
              <a:lnSpc>
                <a:spcPts val="1200"/>
              </a:lnSpc>
            </a:pPr>
            <a:r>
              <a:rPr lang="en-US" sz="140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3"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81" y="3979258"/>
            <a:ext cx="249896" cy="333195"/>
          </a:xfrm>
          <a:prstGeom prst="rect">
            <a:avLst/>
          </a:prstGeom>
          <a:noFill/>
        </p:spPr>
      </p:pic>
      <p:sp>
        <p:nvSpPr>
          <p:cNvPr id="23" name="Rectangle 22"/>
          <p:cNvSpPr/>
          <p:nvPr userDrawn="1"/>
        </p:nvSpPr>
        <p:spPr>
          <a:xfrm>
            <a:off x="311279" y="5640920"/>
            <a:ext cx="3148965" cy="569387"/>
          </a:xfrm>
          <a:prstGeom prst="rect">
            <a:avLst/>
          </a:prstGeom>
        </p:spPr>
        <p:txBody>
          <a:bodyPr wrap="square" lIns="0" tIns="0" rIns="0" bIns="0" anchor="b" anchorCtr="0">
            <a:spAutoFit/>
          </a:bodyPr>
          <a:lstStyle/>
          <a:p>
            <a:pPr>
              <a:spcAft>
                <a:spcPts val="600"/>
              </a:spcAft>
            </a:pPr>
            <a:r>
              <a:rPr lang="en-US" sz="800" noProof="0" dirty="0">
                <a:solidFill>
                  <a:schemeClr val="bg1"/>
                </a:solidFill>
                <a:latin typeface="+mn-lt"/>
                <a:cs typeface="Arial"/>
              </a:rPr>
              <a:t>This message contains information that may be privileged or confidential and is the property of the Capgemini Group.</a:t>
            </a:r>
            <a:br>
              <a:rPr lang="en-US" sz="800" noProof="0" dirty="0">
                <a:solidFill>
                  <a:schemeClr val="bg1"/>
                </a:solidFill>
                <a:latin typeface="+mn-lt"/>
                <a:cs typeface="Arial"/>
              </a:rPr>
            </a:br>
            <a:r>
              <a:rPr lang="en-US" sz="800" noProof="0" dirty="0">
                <a:solidFill>
                  <a:schemeClr val="bg1"/>
                </a:solidFill>
                <a:latin typeface="Arial"/>
                <a:cs typeface="Arial"/>
              </a:rPr>
              <a:t>Copyright © 2017 Capgemini. All rights reserved.</a:t>
            </a:r>
          </a:p>
          <a:p>
            <a:pPr marL="0" marR="0" indent="0" defTabSz="957756" rtl="0" eaLnBrk="1" fontAlgn="auto" latinLnBrk="0" hangingPunct="1">
              <a:lnSpc>
                <a:spcPct val="100000"/>
              </a:lnSpc>
              <a:spcBef>
                <a:spcPts val="0"/>
              </a:spcBef>
              <a:spcAft>
                <a:spcPts val="600"/>
              </a:spcAft>
              <a:buClrTx/>
              <a:buSzTx/>
              <a:buFontTx/>
              <a:buNone/>
              <a:tabLst/>
              <a:defRPr/>
            </a:pPr>
            <a:r>
              <a:rPr lang="en-US" sz="800" noProof="0" dirty="0">
                <a:solidFill>
                  <a:schemeClr val="bg1"/>
                </a:solidFill>
                <a:latin typeface="Arial"/>
                <a:cs typeface="Arial"/>
              </a:rPr>
              <a:t>Rightshore</a:t>
            </a:r>
            <a:r>
              <a:rPr lang="en-US" sz="800" baseline="30000" noProof="0" dirty="0">
                <a:solidFill>
                  <a:schemeClr val="bg1"/>
                </a:solidFill>
                <a:latin typeface="Arial"/>
                <a:cs typeface="Arial"/>
              </a:rPr>
              <a:t>®</a:t>
            </a:r>
            <a:r>
              <a:rPr lang="en-US" sz="800" noProof="0" dirty="0">
                <a:solidFill>
                  <a:schemeClr val="bg1"/>
                </a:solidFill>
                <a:latin typeface="Arial"/>
                <a:cs typeface="Arial"/>
              </a:rPr>
              <a:t> is a trademark belonging to Capgemini.</a:t>
            </a:r>
          </a:p>
        </p:txBody>
      </p:sp>
      <p:sp>
        <p:nvSpPr>
          <p:cNvPr id="24" name="Rectangle 23"/>
          <p:cNvSpPr/>
          <p:nvPr userDrawn="1"/>
        </p:nvSpPr>
        <p:spPr>
          <a:xfrm>
            <a:off x="4902139" y="5840973"/>
            <a:ext cx="3914774" cy="369332"/>
          </a:xfrm>
          <a:prstGeom prst="rect">
            <a:avLst/>
          </a:prstGeom>
        </p:spPr>
        <p:txBody>
          <a:bodyPr wrap="square" lIns="0" tIns="0" rIns="0" bIns="0" anchor="b" anchorCtr="0">
            <a:spAutoFit/>
          </a:bodyPr>
          <a:lstStyle/>
          <a:p>
            <a:pPr>
              <a:spcAft>
                <a:spcPts val="600"/>
              </a:spcAft>
            </a:pPr>
            <a:r>
              <a:rPr lang="en-US" sz="60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a:hlinkClick r:id="rId14"/>
          </p:cNvPr>
          <p:cNvSpPr/>
          <p:nvPr userDrawn="1"/>
        </p:nvSpPr>
        <p:spPr>
          <a:xfrm>
            <a:off x="4899185" y="4445646"/>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286138815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 xmlns:a16="http://schemas.microsoft.com/office/drawing/2014/main" id="{0D0D1E5A-3176-4CB4-975A-4DC18D29026C}"/>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r="23077" b="19676"/>
          <a:stretch/>
        </p:blipFill>
        <p:spPr>
          <a:xfrm rot="16200000">
            <a:off x="3202529" y="916524"/>
            <a:ext cx="6857997" cy="5024954"/>
          </a:xfrm>
          <a:prstGeom prst="rect">
            <a:avLst/>
          </a:prstGeom>
        </p:spPr>
      </p:pic>
      <p:sp>
        <p:nvSpPr>
          <p:cNvPr id="11" name="Title Placeholder 1">
            <a:extLst>
              <a:ext uri="{FF2B5EF4-FFF2-40B4-BE49-F238E27FC236}">
                <a16:creationId xmlns="" xmlns:a16="http://schemas.microsoft.com/office/drawing/2014/main" id="{AC165F49-BCC1-4C3B-91C3-5D1BB415ABF1}"/>
              </a:ext>
            </a:extLst>
          </p:cNvPr>
          <p:cNvSpPr>
            <a:spLocks noGrp="1"/>
          </p:cNvSpPr>
          <p:nvPr>
            <p:ph type="title" hasCustomPrompt="1"/>
          </p:nvPr>
        </p:nvSpPr>
        <p:spPr>
          <a:xfrm>
            <a:off x="5016274" y="4308302"/>
            <a:ext cx="2613252" cy="1721321"/>
          </a:xfrm>
          <a:prstGeom prst="rect">
            <a:avLst/>
          </a:prstGeom>
        </p:spPr>
        <p:txBody>
          <a:bodyPr vert="horz" lIns="0" tIns="0" rIns="0" bIns="45720" rtlCol="0" anchor="b">
            <a:noAutofit/>
          </a:bodyPr>
          <a:lstStyle>
            <a:lvl1pPr>
              <a:lnSpc>
                <a:spcPts val="3000"/>
              </a:lnSpc>
              <a:defRPr sz="260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 xmlns:a16="http://schemas.microsoft.com/office/drawing/2014/main" id="{98BC8B91-D2A3-4F52-B4E2-1C3C1B691942}"/>
              </a:ext>
            </a:extLst>
          </p:cNvPr>
          <p:cNvSpPr>
            <a:spLocks noGrp="1"/>
          </p:cNvSpPr>
          <p:nvPr>
            <p:ph type="body" sz="quarter" idx="32" hasCustomPrompt="1"/>
          </p:nvPr>
        </p:nvSpPr>
        <p:spPr>
          <a:xfrm>
            <a:off x="305994" y="5085184"/>
            <a:ext cx="3092531" cy="944430"/>
          </a:xfrm>
          <a:prstGeom prst="rect">
            <a:avLst/>
          </a:prstGeom>
        </p:spPr>
        <p:txBody>
          <a:bodyPr anchor="b">
            <a:noAutofit/>
          </a:bodyPr>
          <a:lstStyle>
            <a:lvl1pPr>
              <a:lnSpc>
                <a:spcPts val="2200"/>
              </a:lnSpc>
              <a:spcAft>
                <a:spcPts val="0"/>
              </a:spcAft>
              <a:defRPr sz="18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pic>
        <p:nvPicPr>
          <p:cNvPr id="6"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 xmlns:asvg="http://schemas.microsoft.com/office/drawing/2016/SVG/main" r:embed="rId6"/>
              </a:ext>
            </a:extLst>
          </a:blip>
          <a:srcRect l="81836" t="-4713" b="16530"/>
          <a:stretch/>
        </p:blipFill>
        <p:spPr>
          <a:xfrm>
            <a:off x="8660846" y="188640"/>
            <a:ext cx="318267" cy="459624"/>
          </a:xfrm>
          <a:prstGeom prst="rect">
            <a:avLst/>
          </a:prstGeom>
        </p:spPr>
      </p:pic>
      <p:sp>
        <p:nvSpPr>
          <p:cNvPr id="8"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9"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4907960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 xmlns:a16="http://schemas.microsoft.com/office/drawing/2014/main" id="{53181C41-E797-4C55-B0D0-233FF421FA83}"/>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 xmlns:a16="http://schemas.microsoft.com/office/drawing/2014/main"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 xmlns:a16="http://schemas.microsoft.com/office/drawing/2014/main" id="{98BC8B91-D2A3-4F52-B4E2-1C3C1B691942}"/>
              </a:ext>
            </a:extLst>
          </p:cNvPr>
          <p:cNvSpPr>
            <a:spLocks noGrp="1"/>
          </p:cNvSpPr>
          <p:nvPr>
            <p:ph type="body" sz="quarter" idx="32" hasCustomPrompt="1"/>
          </p:nvPr>
        </p:nvSpPr>
        <p:spPr>
          <a:xfrm>
            <a:off x="305992" y="1988840"/>
            <a:ext cx="2699835"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201227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 xmlns:a16="http://schemas.microsoft.com/office/drawing/2014/main" id="{A3E3F225-1B4B-4BB0-90A9-90BB2D362941}"/>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7450" t="17874" b="13048"/>
          <a:stretch/>
        </p:blipFill>
        <p:spPr>
          <a:xfrm>
            <a:off x="3" y="1"/>
            <a:ext cx="7098653" cy="6858000"/>
          </a:xfrm>
          <a:prstGeom prst="rect">
            <a:avLst/>
          </a:prstGeom>
        </p:spPr>
      </p:pic>
      <p:sp>
        <p:nvSpPr>
          <p:cNvPr id="10" name="Picture Placeholder 17">
            <a:extLst>
              <a:ext uri="{FF2B5EF4-FFF2-40B4-BE49-F238E27FC236}">
                <a16:creationId xmlns=""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 xmlns:a16="http://schemas.microsoft.com/office/drawing/2014/main"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 xmlns:a16="http://schemas.microsoft.com/office/drawing/2014/main" id="{98BC8B91-D2A3-4F52-B4E2-1C3C1B691942}"/>
              </a:ext>
            </a:extLst>
          </p:cNvPr>
          <p:cNvSpPr>
            <a:spLocks noGrp="1"/>
          </p:cNvSpPr>
          <p:nvPr>
            <p:ph type="body" sz="quarter" idx="32" hasCustomPrompt="1"/>
          </p:nvPr>
        </p:nvSpPr>
        <p:spPr>
          <a:xfrm>
            <a:off x="305995" y="1988840"/>
            <a:ext cx="2781863"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75151615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 xmlns:a16="http://schemas.microsoft.com/office/drawing/2014/main" id="{5A5BCC8E-52FE-4AF2-85A3-02F305A6057A}"/>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 xmlns:a16="http://schemas.microsoft.com/office/drawing/2014/main" id="{EDC88BCB-F476-4BB6-A735-9D28ECF2EBD5}"/>
              </a:ext>
            </a:extLst>
          </p:cNvPr>
          <p:cNvSpPr>
            <a:spLocks noGrp="1"/>
          </p:cNvSpPr>
          <p:nvPr>
            <p:ph type="pic" sz="quarter" idx="10"/>
          </p:nvPr>
        </p:nvSpPr>
        <p:spPr>
          <a:xfrm>
            <a:off x="5"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9" name="Title Placeholder 1">
            <a:extLst>
              <a:ext uri="{FF2B5EF4-FFF2-40B4-BE49-F238E27FC236}">
                <a16:creationId xmlns="" xmlns:a16="http://schemas.microsoft.com/office/drawing/2014/main" id="{1EA78C13-ABAA-4BAC-9CD6-3FC2F2788217}"/>
              </a:ext>
            </a:extLst>
          </p:cNvPr>
          <p:cNvSpPr>
            <a:spLocks noGrp="1"/>
          </p:cNvSpPr>
          <p:nvPr>
            <p:ph type="title" hasCustomPrompt="1"/>
          </p:nvPr>
        </p:nvSpPr>
        <p:spPr>
          <a:xfrm>
            <a:off x="5731456" y="1917275"/>
            <a:ext cx="3106559" cy="1727749"/>
          </a:xfrm>
          <a:prstGeom prst="rect">
            <a:avLst/>
          </a:prstGeom>
        </p:spPr>
        <p:txBody>
          <a:bodyPr vert="horz" lIns="0" tIns="0" rIns="0" bIns="0" rtlCol="0" anchor="b">
            <a:normAutofit/>
          </a:bodyPr>
          <a:lstStyle>
            <a:lvl1pPr algn="r">
              <a:lnSpc>
                <a:spcPts val="3000"/>
              </a:lnSpc>
              <a:defRPr sz="260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 xmlns:a16="http://schemas.microsoft.com/office/drawing/2014/main" id="{235AC200-82C6-49D0-B50C-8C2A4A3A2B93}"/>
              </a:ext>
            </a:extLst>
          </p:cNvPr>
          <p:cNvSpPr>
            <a:spLocks noGrp="1"/>
          </p:cNvSpPr>
          <p:nvPr>
            <p:ph type="body" sz="quarter" idx="32" hasCustomPrompt="1"/>
          </p:nvPr>
        </p:nvSpPr>
        <p:spPr>
          <a:xfrm>
            <a:off x="5723915" y="3762628"/>
            <a:ext cx="3114096" cy="2186655"/>
          </a:xfrm>
          <a:prstGeom prst="rect">
            <a:avLst/>
          </a:prstGeom>
        </p:spPr>
        <p:txBody>
          <a:bodyPr lIns="0" tIns="0" rIns="0" bIns="0">
            <a:noAutofit/>
          </a:bodyPr>
          <a:lstStyle>
            <a:lvl1pPr algn="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 xmlns:a16="http://schemas.microsoft.com/office/drawing/2014/main" id="{834ADCB4-BFB1-450D-8F6D-64217F4CD92C}"/>
              </a:ext>
            </a:extLst>
          </p:cNvPr>
          <p:cNvSpPr/>
          <p:nvPr userDrawn="1"/>
        </p:nvSpPr>
        <p:spPr>
          <a:xfrm>
            <a:off x="5970144"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64042835"/>
      </p:ext>
    </p:extLst>
  </p:cSld>
  <p:clrMapOvr>
    <a:overrideClrMapping bg1="lt1" tx1="dk1" bg2="lt2" tx2="dk2" accent1="accent1" accent2="accent2" accent3="accent3" accent4="accent4" accent5="accent5" accent6="accent6" hlink="hlink" folHlink="folHlink"/>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 xmlns:a16="http://schemas.microsoft.com/office/drawing/2014/main" id="{A11CE6B2-56EB-4C86-B1D0-B791937A346D}"/>
              </a:ext>
            </a:extLst>
          </p:cNvPr>
          <p:cNvSpPr>
            <a:spLocks noGrp="1"/>
          </p:cNvSpPr>
          <p:nvPr>
            <p:ph type="pic" sz="quarter" idx="10"/>
          </p:nvPr>
        </p:nvSpPr>
        <p:spPr>
          <a:xfrm>
            <a:off x="3624947"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 xmlns:a16="http://schemas.microsoft.com/office/drawing/2014/main"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48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 xmlns:a16="http://schemas.microsoft.com/office/drawing/2014/main"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5" name="Rectangle 4">
            <a:extLst>
              <a:ext uri="{FF2B5EF4-FFF2-40B4-BE49-F238E27FC236}">
                <a16:creationId xmlns="" xmlns:a16="http://schemas.microsoft.com/office/drawing/2014/main"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6" name="Group 5">
            <a:extLst>
              <a:ext uri="{FF2B5EF4-FFF2-40B4-BE49-F238E27FC236}">
                <a16:creationId xmlns="" xmlns:a16="http://schemas.microsoft.com/office/drawing/2014/main" id="{91BF642E-618C-4DD9-AF43-29DF366CC373}"/>
              </a:ext>
            </a:extLst>
          </p:cNvPr>
          <p:cNvGrpSpPr/>
          <p:nvPr userDrawn="1"/>
        </p:nvGrpSpPr>
        <p:grpSpPr>
          <a:xfrm flipH="1">
            <a:off x="-1" y="-1828800"/>
            <a:ext cx="5633085" cy="10800950"/>
            <a:chOff x="4503427" y="-841109"/>
            <a:chExt cx="6774184" cy="9741675"/>
          </a:xfrm>
        </p:grpSpPr>
        <p:sp>
          <p:nvSpPr>
            <p:cNvPr id="7" name="Rectangle 6">
              <a:extLst>
                <a:ext uri="{FF2B5EF4-FFF2-40B4-BE49-F238E27FC236}">
                  <a16:creationId xmlns="" xmlns:a16="http://schemas.microsoft.com/office/drawing/2014/main"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11" name="Group 10">
              <a:extLst>
                <a:ext uri="{FF2B5EF4-FFF2-40B4-BE49-F238E27FC236}">
                  <a16:creationId xmlns="" xmlns:a16="http://schemas.microsoft.com/office/drawing/2014/main"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 xmlns:a16="http://schemas.microsoft.com/office/drawing/2014/main" id="{7CE27168-F6DA-4810-BB03-F13300055E35}"/>
                  </a:ext>
                </a:extLst>
              </p:cNvPr>
              <p:cNvPicPr>
                <a:picLocks noChangeAspect="1"/>
              </p:cNvPicPr>
              <p:nvPr/>
            </p:nvPicPr>
            <p:blipFill rotWithShape="1">
              <a:blip r:embed="rId2">
                <a:extLst>
                  <a:ext uri="{96DAC541-7B7A-43D3-8B79-37D633B846F1}">
                    <asvg:svgBlip xmlns="" xmlns:asvg="http://schemas.microsoft.com/office/drawing/2016/SVG/main"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 xmlns:a16="http://schemas.microsoft.com/office/drawing/2014/main" id="{B2FD07E9-FD44-4F4D-B48A-CB2D72E628F2}"/>
                  </a:ext>
                </a:extLst>
              </p:cNvPr>
              <p:cNvPicPr>
                <a:picLocks noChangeAspect="1"/>
              </p:cNvPicPr>
              <p:nvPr/>
            </p:nvPicPr>
            <p:blipFill rotWithShape="1">
              <a:blip r:embed="rId4">
                <a:extLst>
                  <a:ext uri="{96DAC541-7B7A-43D3-8B79-37D633B846F1}">
                    <asvg:svgBlip xmlns="" xmlns:asvg="http://schemas.microsoft.com/office/drawing/2016/SVG/main"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186608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415982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 xmlns:a16="http://schemas.microsoft.com/office/drawing/2014/main" id="{8567D75B-5423-48DB-8633-03391840D131}"/>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4800605" y="0"/>
            <a:ext cx="4343399" cy="5902959"/>
          </a:xfrm>
          <a:prstGeom prst="rect">
            <a:avLst/>
          </a:prstGeom>
        </p:spPr>
      </p:pic>
      <p:sp>
        <p:nvSpPr>
          <p:cNvPr id="9" name="Picture Placeholder 17">
            <a:extLst>
              <a:ext uri="{FF2B5EF4-FFF2-40B4-BE49-F238E27FC236}">
                <a16:creationId xmlns="" xmlns:a16="http://schemas.microsoft.com/office/drawing/2014/main" id="{367AB1B6-26E9-4FAE-989E-AB1A5DFB1961}"/>
              </a:ext>
            </a:extLst>
          </p:cNvPr>
          <p:cNvSpPr>
            <a:spLocks noGrp="1"/>
          </p:cNvSpPr>
          <p:nvPr>
            <p:ph type="pic" sz="quarter" idx="10"/>
          </p:nvPr>
        </p:nvSpPr>
        <p:spPr>
          <a:xfrm>
            <a:off x="4713519" y="-1"/>
            <a:ext cx="4430485"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4"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3196" y="1430234"/>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313196" y="3253616"/>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 xmlns:a16="http://schemas.microsoft.com/office/drawing/2014/main" id="{9228FC83-C11D-47F2-8BDE-B10D125E5E87}"/>
              </a:ext>
            </a:extLst>
          </p:cNvPr>
          <p:cNvSpPr>
            <a:spLocks noGrp="1"/>
          </p:cNvSpPr>
          <p:nvPr>
            <p:ph type="body" sz="quarter" idx="37" hasCustomPrompt="1"/>
          </p:nvPr>
        </p:nvSpPr>
        <p:spPr>
          <a:xfrm>
            <a:off x="313196" y="5076998"/>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 xmlns:asvg="http://schemas.microsoft.com/office/drawing/2016/SVG/main" r:embed="rId6"/>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49807898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4" name="Text Placeholder 7">
            <a:extLst>
              <a:ext uri="{FF2B5EF4-FFF2-40B4-BE49-F238E27FC236}">
                <a16:creationId xmlns="" xmlns:a16="http://schemas.microsoft.com/office/drawing/2014/main" id="{0BF72C50-3F98-41E6-A3C8-32663046C696}"/>
              </a:ext>
            </a:extLst>
          </p:cNvPr>
          <p:cNvSpPr>
            <a:spLocks noGrp="1"/>
          </p:cNvSpPr>
          <p:nvPr>
            <p:ph type="body" sz="quarter" idx="33" hasCustomPrompt="1"/>
          </p:nvPr>
        </p:nvSpPr>
        <p:spPr>
          <a:xfrm>
            <a:off x="5784413" y="404814"/>
            <a:ext cx="2730029" cy="799873"/>
          </a:xfrm>
          <a:prstGeom prst="rect">
            <a:avLst/>
          </a:prstGeom>
        </p:spPr>
        <p:txBody>
          <a:bodyPr>
            <a:noAutofit/>
          </a:bodyPr>
          <a:lstStyle>
            <a:lvl1pPr algn="r">
              <a:lnSpc>
                <a:spcPts val="1800"/>
              </a:lnSpc>
              <a:defRPr sz="1600" b="1">
                <a:solidFill>
                  <a:schemeClr val="accent3"/>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266364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 xmlns:a16="http://schemas.microsoft.com/office/drawing/2014/main" id="{BEB011C7-5067-4A7D-A5A2-FB9132A5D7A3}"/>
              </a:ext>
            </a:extLst>
          </p:cNvPr>
          <p:cNvPicPr>
            <a:picLocks noChangeAspect="1"/>
          </p:cNvPicPr>
          <p:nvPr userDrawn="1"/>
        </p:nvPicPr>
        <p:blipFill>
          <a:blip r:embed="rId3">
            <a:extLst>
              <a:ext uri="{96DAC541-7B7A-43D3-8B79-37D633B846F1}">
                <asvg:svgBlip xmlns="" xmlns:asvg="http://schemas.microsoft.com/office/drawing/2016/SVG/main"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 xmlns:a16="http://schemas.microsoft.com/office/drawing/2014/main" id="{0BF72C50-3F98-41E6-A3C8-32663046C696}"/>
              </a:ext>
            </a:extLst>
          </p:cNvPr>
          <p:cNvSpPr>
            <a:spLocks noGrp="1"/>
          </p:cNvSpPr>
          <p:nvPr>
            <p:ph type="body" sz="quarter" idx="33" hasCustomPrompt="1"/>
          </p:nvPr>
        </p:nvSpPr>
        <p:spPr>
          <a:xfrm>
            <a:off x="5784410" y="251441"/>
            <a:ext cx="2695563" cy="953247"/>
          </a:xfrm>
          <a:prstGeom prst="rect">
            <a:avLst/>
          </a:prstGeom>
        </p:spPr>
        <p:txBody>
          <a:bodyPr>
            <a:noAutofit/>
          </a:bodyPr>
          <a:lstStyle>
            <a:lvl1pPr>
              <a:lnSpc>
                <a:spcPct val="100000"/>
              </a:lnSpc>
              <a:defRPr sz="1600" b="1">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8"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6">
            <a:extLst>
              <a:ext uri="{96DAC541-7B7A-43D3-8B79-37D633B846F1}">
                <asvg:svgBlip xmlns="" xmlns:asvg="http://schemas.microsoft.com/office/drawing/2016/SVG/main"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23186414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 xmlns:a16="http://schemas.microsoft.com/office/drawing/2014/main"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4" name="Text Placeholder 29">
            <a:extLst>
              <a:ext uri="{FF2B5EF4-FFF2-40B4-BE49-F238E27FC236}">
                <a16:creationId xmlns="" xmlns:a16="http://schemas.microsoft.com/office/drawing/2014/main" id="{DC134CF2-DCA0-414B-81CC-1ED54BE2F760}"/>
              </a:ext>
            </a:extLst>
          </p:cNvPr>
          <p:cNvSpPr>
            <a:spLocks noGrp="1"/>
          </p:cNvSpPr>
          <p:nvPr>
            <p:ph type="body" sz="quarter" idx="41"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 xmlns:a16="http://schemas.microsoft.com/office/drawing/2014/main" id="{241682F5-54EB-4F26-976E-B5536318DE43}"/>
              </a:ext>
            </a:extLst>
          </p:cNvPr>
          <p:cNvSpPr>
            <a:spLocks noGrp="1"/>
          </p:cNvSpPr>
          <p:nvPr>
            <p:ph type="body" sz="quarter" idx="42" hasCustomPrompt="1"/>
          </p:nvPr>
        </p:nvSpPr>
        <p:spPr>
          <a:xfrm>
            <a:off x="4680358"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 xmlns:a16="http://schemas.microsoft.com/office/drawing/2014/main"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17" name="Text Placeholder 4">
            <a:extLst>
              <a:ext uri="{FF2B5EF4-FFF2-40B4-BE49-F238E27FC236}">
                <a16:creationId xmlns="" xmlns:a16="http://schemas.microsoft.com/office/drawing/2014/main" id="{4C8F9222-BEA9-4C98-B166-CE84A4373ABB}"/>
              </a:ext>
            </a:extLst>
          </p:cNvPr>
          <p:cNvSpPr>
            <a:spLocks noGrp="1"/>
          </p:cNvSpPr>
          <p:nvPr>
            <p:ph type="body" sz="quarter" idx="43" hasCustomPrompt="1"/>
          </p:nvPr>
        </p:nvSpPr>
        <p:spPr>
          <a:xfrm>
            <a:off x="468035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20" name="Chart Placeholder 18">
            <a:extLst>
              <a:ext uri="{FF2B5EF4-FFF2-40B4-BE49-F238E27FC236}">
                <a16:creationId xmlns="" xmlns:a16="http://schemas.microsoft.com/office/drawing/2014/main" id="{23451635-CE35-4FCF-AE8B-C697D2EF714F}"/>
              </a:ext>
            </a:extLst>
          </p:cNvPr>
          <p:cNvSpPr>
            <a:spLocks noGrp="1"/>
          </p:cNvSpPr>
          <p:nvPr>
            <p:ph type="chart" sz="quarter" idx="45"/>
          </p:nvPr>
        </p:nvSpPr>
        <p:spPr>
          <a:xfrm>
            <a:off x="468035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9" name="Title Placeholder 1">
            <a:extLst>
              <a:ext uri="{FF2B5EF4-FFF2-40B4-BE49-F238E27FC236}">
                <a16:creationId xmlns="" xmlns:a16="http://schemas.microsoft.com/office/drawing/2014/main" id="{552BBB0A-405D-419D-8BD5-EC8D9F84B795}"/>
              </a:ext>
            </a:extLst>
          </p:cNvPr>
          <p:cNvSpPr txBox="1">
            <a:spLocks/>
          </p:cNvSpPr>
          <p:nvPr userDrawn="1"/>
        </p:nvSpPr>
        <p:spPr>
          <a:xfrm>
            <a:off x="305992"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3000"/>
              </a:lnSpc>
            </a:pPr>
            <a:r>
              <a:rPr lang="en-US"/>
              <a:t>Click to add title</a:t>
            </a:r>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578776965"/>
      </p:ext>
    </p:extLst>
  </p:cSld>
  <p:clrMapOvr>
    <a:overrideClrMapping bg1="lt1" tx1="dk1" bg2="lt2" tx2="dk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 xmlns:a16="http://schemas.microsoft.com/office/drawing/2014/main" id="{1F7E5A44-800E-4E01-9E39-BE8EDB371110}"/>
              </a:ext>
            </a:extLst>
          </p:cNvPr>
          <p:cNvSpPr/>
          <p:nvPr userDrawn="1"/>
        </p:nvSpPr>
        <p:spPr>
          <a:xfrm>
            <a:off x="5015447"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29">
            <a:extLst>
              <a:ext uri="{FF2B5EF4-FFF2-40B4-BE49-F238E27FC236}">
                <a16:creationId xmlns="" xmlns:a16="http://schemas.microsoft.com/office/drawing/2014/main" id="{115E9009-AF96-42B6-BF89-DC5FFB888C93}"/>
              </a:ext>
            </a:extLst>
          </p:cNvPr>
          <p:cNvSpPr>
            <a:spLocks noGrp="1"/>
          </p:cNvSpPr>
          <p:nvPr>
            <p:ph type="body" sz="quarter" idx="42" hasCustomPrompt="1"/>
          </p:nvPr>
        </p:nvSpPr>
        <p:spPr>
          <a:xfrm>
            <a:off x="5309283" y="1423736"/>
            <a:ext cx="3528731" cy="2801255"/>
          </a:xfrm>
          <a:prstGeom prst="rect">
            <a:avLst/>
          </a:prstGeom>
        </p:spPr>
        <p:txBody>
          <a:bodyPr vert="horz" lIns="0" tIns="0" rIns="0" bIns="0" rtlCol="0">
            <a:noAutofit/>
          </a:bodyPr>
          <a:lstStyle>
            <a:lvl1pPr>
              <a:defRPr lang="en-US" sz="1400" dirty="0"/>
            </a:lvl1pPr>
          </a:lstStyle>
          <a:p>
            <a:pPr lvl="0">
              <a:lnSpc>
                <a:spcPts val="1600"/>
              </a:lnSpc>
              <a:spcAft>
                <a:spcPts val="0"/>
              </a:spcAft>
            </a:pPr>
            <a:r>
              <a:rPr lang="en-US" dirty="0"/>
              <a:t>Click to insert text</a:t>
            </a:r>
          </a:p>
        </p:txBody>
      </p:sp>
      <p:sp>
        <p:nvSpPr>
          <p:cNvPr id="24" name="Text Placeholder 29">
            <a:extLst>
              <a:ext uri="{FF2B5EF4-FFF2-40B4-BE49-F238E27FC236}">
                <a16:creationId xmlns="" xmlns:a16="http://schemas.microsoft.com/office/drawing/2014/main" id="{72FA0387-E1A9-4FE6-B909-3C397FF8EDBE}"/>
              </a:ext>
            </a:extLst>
          </p:cNvPr>
          <p:cNvSpPr>
            <a:spLocks noGrp="1"/>
          </p:cNvSpPr>
          <p:nvPr>
            <p:ph type="body" sz="quarter" idx="44" hasCustomPrompt="1"/>
          </p:nvPr>
        </p:nvSpPr>
        <p:spPr>
          <a:xfrm>
            <a:off x="6046622" y="5568661"/>
            <a:ext cx="1925807" cy="333830"/>
          </a:xfrm>
          <a:prstGeom prst="rect">
            <a:avLst/>
          </a:prstGeom>
        </p:spPr>
        <p:txBody>
          <a:bodyPr anchor="ctr">
            <a:noAutofit/>
          </a:bodyPr>
          <a:lstStyle>
            <a:lvl1pPr marL="0" indent="0" algn="ctr">
              <a:lnSpc>
                <a:spcPts val="1600"/>
              </a:lnSpc>
              <a:spcBef>
                <a:spcPts val="0"/>
              </a:spcBef>
              <a:buNone/>
              <a:defRPr sz="140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 xmlns:a16="http://schemas.microsoft.com/office/drawing/2014/main" id="{932FA6D2-DCA0-45C9-81B6-5EC52C969F94}"/>
              </a:ext>
            </a:extLst>
          </p:cNvPr>
          <p:cNvSpPr>
            <a:spLocks noGrp="1"/>
          </p:cNvSpPr>
          <p:nvPr>
            <p:ph type="body" sz="quarter" idx="45" hasCustomPrompt="1"/>
          </p:nvPr>
        </p:nvSpPr>
        <p:spPr>
          <a:xfrm>
            <a:off x="6046617" y="4581137"/>
            <a:ext cx="1925808" cy="983347"/>
          </a:xfrm>
          <a:prstGeom prst="rect">
            <a:avLst/>
          </a:prstGeom>
        </p:spPr>
        <p:txBody>
          <a:bodyPr anchor="ctr">
            <a:noAutofit/>
          </a:bodyPr>
          <a:lstStyle>
            <a:lvl1pPr marL="0" indent="0" algn="ctr">
              <a:lnSpc>
                <a:spcPts val="3200"/>
              </a:lnSpc>
              <a:spcBef>
                <a:spcPts val="0"/>
              </a:spcBef>
              <a:spcAft>
                <a:spcPts val="0"/>
              </a:spcAft>
              <a:buNone/>
              <a:defRPr sz="260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5" name="Chart Placeholder 18">
            <a:extLst>
              <a:ext uri="{FF2B5EF4-FFF2-40B4-BE49-F238E27FC236}">
                <a16:creationId xmlns="" xmlns:a16="http://schemas.microsoft.com/office/drawing/2014/main"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7" name="Text Placeholder 29">
            <a:extLst>
              <a:ext uri="{FF2B5EF4-FFF2-40B4-BE49-F238E27FC236}">
                <a16:creationId xmlns="" xmlns:a16="http://schemas.microsoft.com/office/drawing/2014/main" id="{DC134CF2-DCA0-414B-81CC-1ED54BE2F760}"/>
              </a:ext>
            </a:extLst>
          </p:cNvPr>
          <p:cNvSpPr>
            <a:spLocks noGrp="1"/>
          </p:cNvSpPr>
          <p:nvPr>
            <p:ph type="body" sz="quarter" idx="47"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 xmlns:a16="http://schemas.microsoft.com/office/drawing/2014/main"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Tree>
    <p:extLst>
      <p:ext uri="{BB962C8B-B14F-4D97-AF65-F5344CB8AC3E}">
        <p14:creationId xmlns:p14="http://schemas.microsoft.com/office/powerpoint/2010/main" val="102890556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 xmlns:a16="http://schemas.microsoft.com/office/drawing/2014/main" id="{DE5ADCF6-0F9C-4198-AF3A-A4ABB710EACA}"/>
              </a:ext>
            </a:extLst>
          </p:cNvPr>
          <p:cNvSpPr>
            <a:spLocks noGrp="1"/>
          </p:cNvSpPr>
          <p:nvPr>
            <p:ph type="tbl" sz="quarter" idx="10"/>
          </p:nvPr>
        </p:nvSpPr>
        <p:spPr>
          <a:xfrm>
            <a:off x="305995" y="2216150"/>
            <a:ext cx="8532019" cy="4237038"/>
          </a:xfrm>
          <a:prstGeom prst="rect">
            <a:avLst/>
          </a:prstGeom>
        </p:spPr>
        <p:txBody>
          <a:bodyPr anchor="ctr"/>
          <a:lstStyle>
            <a:lvl1pPr marL="0" indent="0" algn="ctr">
              <a:buNone/>
              <a:defRPr/>
            </a:lvl1pPr>
          </a:lstStyle>
          <a:p>
            <a:r>
              <a:rPr lang="en-US" smtClean="0"/>
              <a:t>Click icon to add table</a:t>
            </a:r>
            <a:endParaRPr lang="pt-PT"/>
          </a:p>
        </p:txBody>
      </p:sp>
      <p:sp>
        <p:nvSpPr>
          <p:cNvPr id="5"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1" name="Text Placeholder 29">
            <a:extLst>
              <a:ext uri="{FF2B5EF4-FFF2-40B4-BE49-F238E27FC236}">
                <a16:creationId xmlns="" xmlns:a16="http://schemas.microsoft.com/office/drawing/2014/main" id="{678A8DFD-FC6D-4FCC-9590-B07A391242A9}"/>
              </a:ext>
            </a:extLst>
          </p:cNvPr>
          <p:cNvSpPr>
            <a:spLocks noGrp="1"/>
          </p:cNvSpPr>
          <p:nvPr>
            <p:ph type="body" sz="quarter" idx="16" hasCustomPrompt="1"/>
          </p:nvPr>
        </p:nvSpPr>
        <p:spPr>
          <a:xfrm>
            <a:off x="305992" y="1268422"/>
            <a:ext cx="8208447" cy="504403"/>
          </a:xfrm>
          <a:prstGeom prst="rect">
            <a:avLst/>
          </a:prstGeom>
        </p:spPr>
        <p:txBody>
          <a:bodyPr>
            <a:noAutofit/>
          </a:bodyPr>
          <a:lstStyle>
            <a:lvl1pPr marL="0" indent="0" algn="l">
              <a:lnSpc>
                <a:spcPts val="1400"/>
              </a:lnSpc>
              <a:spcBef>
                <a:spcPts val="0"/>
              </a:spcBef>
              <a:spcAft>
                <a:spcPts val="0"/>
              </a:spcAft>
              <a:buNone/>
              <a:defRPr sz="12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72259842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 xmlns:a16="http://schemas.microsoft.com/office/drawing/2014/main" id="{C2900546-43C2-48AA-9FD6-CFB7317713BE}"/>
              </a:ext>
            </a:extLst>
          </p:cNvPr>
          <p:cNvSpPr/>
          <p:nvPr userDrawn="1"/>
        </p:nvSpPr>
        <p:spPr>
          <a:xfrm>
            <a:off x="5338679"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0" name="Oval 20">
            <a:extLst>
              <a:ext uri="{FF2B5EF4-FFF2-40B4-BE49-F238E27FC236}">
                <a16:creationId xmlns="" xmlns:a16="http://schemas.microsoft.com/office/drawing/2014/main" id="{83825B1A-06E4-4C1E-B67C-4D1E98B779D1}"/>
              </a:ext>
            </a:extLst>
          </p:cNvPr>
          <p:cNvSpPr/>
          <p:nvPr userDrawn="1"/>
        </p:nvSpPr>
        <p:spPr>
          <a:xfrm>
            <a:off x="5392685"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3" name="Text Placeholder 4">
            <a:extLst>
              <a:ext uri="{FF2B5EF4-FFF2-40B4-BE49-F238E27FC236}">
                <a16:creationId xmlns="" xmlns:a16="http://schemas.microsoft.com/office/drawing/2014/main" id="{82456803-4762-4833-8006-A78AED12ACE0}"/>
              </a:ext>
            </a:extLst>
          </p:cNvPr>
          <p:cNvSpPr>
            <a:spLocks noGrp="1"/>
          </p:cNvSpPr>
          <p:nvPr userDrawn="1">
            <p:ph type="body" sz="quarter" idx="29" hasCustomPrompt="1"/>
          </p:nvPr>
        </p:nvSpPr>
        <p:spPr>
          <a:xfrm>
            <a:off x="30718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4">
            <a:extLst>
              <a:ext uri="{FF2B5EF4-FFF2-40B4-BE49-F238E27FC236}">
                <a16:creationId xmlns="" xmlns:a16="http://schemas.microsoft.com/office/drawing/2014/main" id="{CA3C8FD6-BDBD-4D5B-A245-98D5506C7923}"/>
              </a:ext>
            </a:extLst>
          </p:cNvPr>
          <p:cNvSpPr>
            <a:spLocks noGrp="1"/>
          </p:cNvSpPr>
          <p:nvPr userDrawn="1">
            <p:ph type="chart" sz="quarter" idx="32"/>
          </p:nvPr>
        </p:nvSpPr>
        <p:spPr>
          <a:xfrm>
            <a:off x="4680351" y="2239576"/>
            <a:ext cx="4157663" cy="3499170"/>
          </a:xfrm>
          <a:prstGeom prst="rect">
            <a:avLst/>
          </a:prstGeom>
        </p:spPr>
        <p:txBody>
          <a:bodyPr anchor="ctr"/>
          <a:lstStyle>
            <a:lvl1pPr algn="ctr">
              <a:defRPr/>
            </a:lvl1pPr>
          </a:lstStyle>
          <a:p>
            <a:r>
              <a:rPr lang="en-US" smtClean="0"/>
              <a:t>Click icon to add chart</a:t>
            </a:r>
            <a:endParaRPr lang="pt-PT"/>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 xmlns:a16="http://schemas.microsoft.com/office/drawing/2014/main" id="{552BBB0A-405D-419D-8BD5-EC8D9F84B795}"/>
              </a:ext>
            </a:extLst>
          </p:cNvPr>
          <p:cNvSpPr>
            <a:spLocks noGrp="1"/>
          </p:cNvSpPr>
          <p:nvPr userDrawn="1">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22" name="Text Placeholder 4">
            <a:extLst>
              <a:ext uri="{FF2B5EF4-FFF2-40B4-BE49-F238E27FC236}">
                <a16:creationId xmlns="" xmlns:a16="http://schemas.microsoft.com/office/drawing/2014/main" id="{82456803-4762-4833-8006-A78AED12ACE0}"/>
              </a:ext>
            </a:extLst>
          </p:cNvPr>
          <p:cNvSpPr>
            <a:spLocks noGrp="1"/>
          </p:cNvSpPr>
          <p:nvPr userDrawn="1">
            <p:ph type="body" sz="quarter" idx="33" hasCustomPrompt="1"/>
          </p:nvPr>
        </p:nvSpPr>
        <p:spPr>
          <a:xfrm>
            <a:off x="468154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3" name="Oval 20">
            <a:extLst>
              <a:ext uri="{FF2B5EF4-FFF2-40B4-BE49-F238E27FC236}">
                <a16:creationId xmlns="" xmlns:a16="http://schemas.microsoft.com/office/drawing/2014/main" id="{C2900546-43C2-48AA-9FD6-CFB7317713BE}"/>
              </a:ext>
            </a:extLst>
          </p:cNvPr>
          <p:cNvSpPr/>
          <p:nvPr userDrawn="1"/>
        </p:nvSpPr>
        <p:spPr>
          <a:xfrm>
            <a:off x="964322"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4" name="Oval 20">
            <a:extLst>
              <a:ext uri="{FF2B5EF4-FFF2-40B4-BE49-F238E27FC236}">
                <a16:creationId xmlns="" xmlns:a16="http://schemas.microsoft.com/office/drawing/2014/main" id="{83825B1A-06E4-4C1E-B67C-4D1E98B779D1}"/>
              </a:ext>
            </a:extLst>
          </p:cNvPr>
          <p:cNvSpPr/>
          <p:nvPr userDrawn="1"/>
        </p:nvSpPr>
        <p:spPr>
          <a:xfrm>
            <a:off x="1018328"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5" name="Chart Placeholder 14">
            <a:extLst>
              <a:ext uri="{FF2B5EF4-FFF2-40B4-BE49-F238E27FC236}">
                <a16:creationId xmlns="" xmlns:a16="http://schemas.microsoft.com/office/drawing/2014/main"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smtClean="0"/>
              <a:t>Click icon to add chart</a:t>
            </a:r>
            <a:endParaRPr lang="pt-PT"/>
          </a:p>
        </p:txBody>
      </p:sp>
      <p:pic>
        <p:nvPicPr>
          <p:cNvPr id="26"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71277865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 xmlns:a16="http://schemas.microsoft.com/office/drawing/2014/main" id="{050C72D0-5CFE-422E-AABA-2AE737D2B660}"/>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 xmlns:a16="http://schemas.microsoft.com/office/drawing/2014/main"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800"/>
              </a:lnSpc>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6" name="Table Placeholder 15">
            <a:extLst>
              <a:ext uri="{FF2B5EF4-FFF2-40B4-BE49-F238E27FC236}">
                <a16:creationId xmlns="" xmlns:a16="http://schemas.microsoft.com/office/drawing/2014/main" id="{F5F8DF03-3900-491E-B8AF-F0C6BE50D853}"/>
              </a:ext>
            </a:extLst>
          </p:cNvPr>
          <p:cNvSpPr>
            <a:spLocks noGrp="1"/>
          </p:cNvSpPr>
          <p:nvPr>
            <p:ph type="tbl" sz="quarter" idx="11"/>
          </p:nvPr>
        </p:nvSpPr>
        <p:spPr>
          <a:xfrm>
            <a:off x="305991" y="1989292"/>
            <a:ext cx="4157663" cy="4463901"/>
          </a:xfrm>
          <a:prstGeom prst="rect">
            <a:avLst/>
          </a:prstGeom>
        </p:spPr>
        <p:txBody>
          <a:bodyPr>
            <a:normAutofit/>
          </a:bodyPr>
          <a:lstStyle>
            <a:lvl1pPr>
              <a:defRPr sz="1600"/>
            </a:lvl1pPr>
          </a:lstStyle>
          <a:p>
            <a:r>
              <a:rPr lang="en-US" smtClean="0"/>
              <a:t>Click icon to add table</a:t>
            </a:r>
            <a:endParaRPr lang="pt-PT" dirty="0"/>
          </a:p>
        </p:txBody>
      </p:sp>
      <p:sp>
        <p:nvSpPr>
          <p:cNvPr id="14" name="Text Placeholder 7">
            <a:extLst>
              <a:ext uri="{FF2B5EF4-FFF2-40B4-BE49-F238E27FC236}">
                <a16:creationId xmlns="" xmlns:a16="http://schemas.microsoft.com/office/drawing/2014/main"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2200"/>
              </a:lnSpc>
              <a:defRPr sz="1800" b="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subtitle</a:t>
            </a:r>
          </a:p>
        </p:txBody>
      </p:sp>
      <p:sp>
        <p:nvSpPr>
          <p:cNvPr id="9"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Tree>
    <p:extLst>
      <p:ext uri="{BB962C8B-B14F-4D97-AF65-F5344CB8AC3E}">
        <p14:creationId xmlns:p14="http://schemas.microsoft.com/office/powerpoint/2010/main" val="40680745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 xmlns:a16="http://schemas.microsoft.com/office/drawing/2014/main" id="{0E9540A7-856A-4CD5-AC53-42094C6AD99E}"/>
              </a:ext>
            </a:extLst>
          </p:cNvPr>
          <p:cNvSpPr>
            <a:spLocks noGrp="1"/>
          </p:cNvSpPr>
          <p:nvPr>
            <p:ph type="body" sz="quarter" idx="10" hasCustomPrompt="1"/>
          </p:nvPr>
        </p:nvSpPr>
        <p:spPr>
          <a:xfrm>
            <a:off x="305993" y="1412875"/>
            <a:ext cx="4157997" cy="1656184"/>
          </a:xfrm>
          <a:prstGeom prst="rect">
            <a:avLst/>
          </a:prstGeom>
        </p:spPr>
        <p:txBody>
          <a:bodyPr>
            <a:noAutofit/>
          </a:bodyPr>
          <a:lstStyle>
            <a:lvl1pPr>
              <a:lnSpc>
                <a:spcPts val="1800"/>
              </a:lnSpc>
              <a:spcBef>
                <a:spcPts val="600"/>
              </a:spcBef>
              <a:defRPr sz="16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8" name="SmartArt Placeholder 17">
            <a:extLst>
              <a:ext uri="{FF2B5EF4-FFF2-40B4-BE49-F238E27FC236}">
                <a16:creationId xmlns="" xmlns:a16="http://schemas.microsoft.com/office/drawing/2014/main" id="{5727DAAA-D326-4188-801E-6DBE4923ED0B}"/>
              </a:ext>
            </a:extLst>
          </p:cNvPr>
          <p:cNvSpPr>
            <a:spLocks noGrp="1"/>
          </p:cNvSpPr>
          <p:nvPr>
            <p:ph type="dgm" sz="quarter" idx="11"/>
          </p:nvPr>
        </p:nvSpPr>
        <p:spPr>
          <a:xfrm>
            <a:off x="305993" y="3213075"/>
            <a:ext cx="6809791" cy="648072"/>
          </a:xfrm>
          <a:prstGeom prst="rect">
            <a:avLst/>
          </a:prstGeom>
        </p:spPr>
        <p:txBody>
          <a:bodyPr anchor="ctr"/>
          <a:lstStyle>
            <a:lvl1pPr algn="ctr">
              <a:defRPr/>
            </a:lvl1pPr>
          </a:lstStyle>
          <a:p>
            <a:r>
              <a:rPr lang="en-US" smtClean="0"/>
              <a:t>Click icon to add SmartArt graphic</a:t>
            </a:r>
            <a:endParaRPr lang="pt-PT"/>
          </a:p>
        </p:txBody>
      </p:sp>
      <p:sp>
        <p:nvSpPr>
          <p:cNvPr id="10" name="Freeform: Shape 9">
            <a:extLst>
              <a:ext uri="{FF2B5EF4-FFF2-40B4-BE49-F238E27FC236}">
                <a16:creationId xmlns="" xmlns:a16="http://schemas.microsoft.com/office/drawing/2014/main" id="{531E77B6-0DD5-446F-A826-892DFC23D785}"/>
              </a:ext>
            </a:extLst>
          </p:cNvPr>
          <p:cNvSpPr>
            <a:spLocks/>
          </p:cNvSpPr>
          <p:nvPr userDrawn="1"/>
        </p:nvSpPr>
        <p:spPr bwMode="auto">
          <a:xfrm rot="16200000" flipH="1">
            <a:off x="3374994"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9"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1"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05996"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2632508"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 xmlns:a16="http://schemas.microsoft.com/office/drawing/2014/main" id="{9228FC83-C11D-47F2-8BDE-B10D125E5E87}"/>
              </a:ext>
            </a:extLst>
          </p:cNvPr>
          <p:cNvSpPr>
            <a:spLocks noGrp="1"/>
          </p:cNvSpPr>
          <p:nvPr>
            <p:ph type="body" sz="quarter" idx="37" hasCustomPrompt="1"/>
          </p:nvPr>
        </p:nvSpPr>
        <p:spPr>
          <a:xfrm>
            <a:off x="4959021"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257407978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 xmlns:a16="http://schemas.microsoft.com/office/drawing/2014/main" id="{AC8E1C88-76B5-4FBC-8619-E07B3932BC02}"/>
              </a:ext>
            </a:extLst>
          </p:cNvPr>
          <p:cNvSpPr/>
          <p:nvPr userDrawn="1"/>
        </p:nvSpPr>
        <p:spPr>
          <a:xfrm>
            <a:off x="3703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4" name="Rectangle 23">
            <a:extLst>
              <a:ext uri="{FF2B5EF4-FFF2-40B4-BE49-F238E27FC236}">
                <a16:creationId xmlns="" xmlns:a16="http://schemas.microsoft.com/office/drawing/2014/main" id="{AC8E1C88-76B5-4FBC-8619-E07B3932BC02}"/>
              </a:ext>
            </a:extLst>
          </p:cNvPr>
          <p:cNvSpPr/>
          <p:nvPr userDrawn="1"/>
        </p:nvSpPr>
        <p:spPr>
          <a:xfrm>
            <a:off x="2109892"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5" name="Rectangle 24">
            <a:extLst>
              <a:ext uri="{FF2B5EF4-FFF2-40B4-BE49-F238E27FC236}">
                <a16:creationId xmlns="" xmlns:a16="http://schemas.microsoft.com/office/drawing/2014/main" id="{AC8E1C88-76B5-4FBC-8619-E07B3932BC02}"/>
              </a:ext>
            </a:extLst>
          </p:cNvPr>
          <p:cNvSpPr/>
          <p:nvPr userDrawn="1"/>
        </p:nvSpPr>
        <p:spPr>
          <a:xfrm>
            <a:off x="38493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6" name="Rectangle 25">
            <a:extLst>
              <a:ext uri="{FF2B5EF4-FFF2-40B4-BE49-F238E27FC236}">
                <a16:creationId xmlns="" xmlns:a16="http://schemas.microsoft.com/office/drawing/2014/main"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7" name="Rectangle 26">
            <a:extLst>
              <a:ext uri="{FF2B5EF4-FFF2-40B4-BE49-F238E27FC236}">
                <a16:creationId xmlns="" xmlns:a16="http://schemas.microsoft.com/office/drawing/2014/main" id="{AC8E1C88-76B5-4FBC-8619-E07B3932BC02}"/>
              </a:ext>
            </a:extLst>
          </p:cNvPr>
          <p:cNvSpPr/>
          <p:nvPr userDrawn="1"/>
        </p:nvSpPr>
        <p:spPr>
          <a:xfrm>
            <a:off x="732840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60" name="Text Placeholder 7">
            <a:extLst>
              <a:ext uri="{FF2B5EF4-FFF2-40B4-BE49-F238E27FC236}">
                <a16:creationId xmlns="" xmlns:a16="http://schemas.microsoft.com/office/drawing/2014/main"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8" name="Rectangle 17">
            <a:extLst>
              <a:ext uri="{FF2B5EF4-FFF2-40B4-BE49-F238E27FC236}">
                <a16:creationId xmlns="" xmlns:a16="http://schemas.microsoft.com/office/drawing/2014/main" id="{86304B18-FE01-4A88-AA17-A2A76AB7E3F6}"/>
              </a:ext>
            </a:extLst>
          </p:cNvPr>
          <p:cNvSpPr/>
          <p:nvPr userDrawn="1"/>
        </p:nvSpPr>
        <p:spPr>
          <a:xfrm>
            <a:off x="30743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Rectangle 19">
            <a:extLst>
              <a:ext uri="{FF2B5EF4-FFF2-40B4-BE49-F238E27FC236}">
                <a16:creationId xmlns="" xmlns:a16="http://schemas.microsoft.com/office/drawing/2014/main" id="{86304B18-FE01-4A88-AA17-A2A76AB7E3F6}"/>
              </a:ext>
            </a:extLst>
          </p:cNvPr>
          <p:cNvSpPr/>
          <p:nvPr userDrawn="1"/>
        </p:nvSpPr>
        <p:spPr>
          <a:xfrm>
            <a:off x="2046935"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Rectangle 20">
            <a:extLst>
              <a:ext uri="{FF2B5EF4-FFF2-40B4-BE49-F238E27FC236}">
                <a16:creationId xmlns="" xmlns:a16="http://schemas.microsoft.com/office/drawing/2014/main" id="{86304B18-FE01-4A88-AA17-A2A76AB7E3F6}"/>
              </a:ext>
            </a:extLst>
          </p:cNvPr>
          <p:cNvSpPr/>
          <p:nvPr userDrawn="1"/>
        </p:nvSpPr>
        <p:spPr>
          <a:xfrm>
            <a:off x="3786439"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Rectangle 21">
            <a:extLst>
              <a:ext uri="{FF2B5EF4-FFF2-40B4-BE49-F238E27FC236}">
                <a16:creationId xmlns="" xmlns:a16="http://schemas.microsoft.com/office/drawing/2014/main" id="{86304B18-FE01-4A88-AA17-A2A76AB7E3F6}"/>
              </a:ext>
            </a:extLst>
          </p:cNvPr>
          <p:cNvSpPr/>
          <p:nvPr userDrawn="1"/>
        </p:nvSpPr>
        <p:spPr>
          <a:xfrm>
            <a:off x="552594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Rectangle 22">
            <a:extLst>
              <a:ext uri="{FF2B5EF4-FFF2-40B4-BE49-F238E27FC236}">
                <a16:creationId xmlns="" xmlns:a16="http://schemas.microsoft.com/office/drawing/2014/main" id="{86304B18-FE01-4A88-AA17-A2A76AB7E3F6}"/>
              </a:ext>
            </a:extLst>
          </p:cNvPr>
          <p:cNvSpPr/>
          <p:nvPr userDrawn="1"/>
        </p:nvSpPr>
        <p:spPr>
          <a:xfrm>
            <a:off x="7265444"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8"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370388"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 xmlns:a16="http://schemas.microsoft.com/office/drawing/2014/main" id="{9228FC83-C11D-47F2-8BDE-B10D125E5E87}"/>
              </a:ext>
            </a:extLst>
          </p:cNvPr>
          <p:cNvSpPr>
            <a:spLocks noGrp="1"/>
          </p:cNvSpPr>
          <p:nvPr>
            <p:ph type="body" sz="quarter" idx="33" hasCustomPrompt="1"/>
          </p:nvPr>
        </p:nvSpPr>
        <p:spPr>
          <a:xfrm>
            <a:off x="2109892"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 xmlns:a16="http://schemas.microsoft.com/office/drawing/2014/main" id="{9228FC83-C11D-47F2-8BDE-B10D125E5E87}"/>
              </a:ext>
            </a:extLst>
          </p:cNvPr>
          <p:cNvSpPr>
            <a:spLocks noGrp="1"/>
          </p:cNvSpPr>
          <p:nvPr>
            <p:ph type="body" sz="quarter" idx="34" hasCustomPrompt="1"/>
          </p:nvPr>
        </p:nvSpPr>
        <p:spPr>
          <a:xfrm>
            <a:off x="3846286"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5588899"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7328401"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 xmlns:a16="http://schemas.microsoft.com/office/drawing/2014/main"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35" name="Text Placeholder 7">
            <a:extLst>
              <a:ext uri="{FF2B5EF4-FFF2-40B4-BE49-F238E27FC236}">
                <a16:creationId xmlns="" xmlns:a16="http://schemas.microsoft.com/office/drawing/2014/main" id="{A10BB4E8-B0D3-4206-AC65-A368938B1CD5}"/>
              </a:ext>
            </a:extLst>
          </p:cNvPr>
          <p:cNvSpPr>
            <a:spLocks noGrp="1"/>
          </p:cNvSpPr>
          <p:nvPr>
            <p:ph type="body" sz="quarter" idx="37" hasCustomPrompt="1"/>
          </p:nvPr>
        </p:nvSpPr>
        <p:spPr>
          <a:xfrm>
            <a:off x="6010090"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6" name="Text Placeholder 7">
            <a:extLst>
              <a:ext uri="{FF2B5EF4-FFF2-40B4-BE49-F238E27FC236}">
                <a16:creationId xmlns="" xmlns:a16="http://schemas.microsoft.com/office/drawing/2014/main" id="{A10BB4E8-B0D3-4206-AC65-A368938B1CD5}"/>
              </a:ext>
            </a:extLst>
          </p:cNvPr>
          <p:cNvSpPr>
            <a:spLocks noGrp="1"/>
          </p:cNvSpPr>
          <p:nvPr>
            <p:ph type="body" sz="quarter" idx="38" hasCustomPrompt="1"/>
          </p:nvPr>
        </p:nvSpPr>
        <p:spPr>
          <a:xfrm>
            <a:off x="253877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7" name="Text Placeholder 7">
            <a:extLst>
              <a:ext uri="{FF2B5EF4-FFF2-40B4-BE49-F238E27FC236}">
                <a16:creationId xmlns="" xmlns:a16="http://schemas.microsoft.com/office/drawing/2014/main" id="{A10BB4E8-B0D3-4206-AC65-A368938B1CD5}"/>
              </a:ext>
            </a:extLst>
          </p:cNvPr>
          <p:cNvSpPr>
            <a:spLocks noGrp="1"/>
          </p:cNvSpPr>
          <p:nvPr>
            <p:ph type="body" sz="quarter" idx="39" hasCustomPrompt="1"/>
          </p:nvPr>
        </p:nvSpPr>
        <p:spPr>
          <a:xfrm>
            <a:off x="4262893"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8" name="Text Placeholder 7">
            <a:extLst>
              <a:ext uri="{FF2B5EF4-FFF2-40B4-BE49-F238E27FC236}">
                <a16:creationId xmlns="" xmlns:a16="http://schemas.microsoft.com/office/drawing/2014/main" id="{A10BB4E8-B0D3-4206-AC65-A368938B1CD5}"/>
              </a:ext>
            </a:extLst>
          </p:cNvPr>
          <p:cNvSpPr>
            <a:spLocks noGrp="1"/>
          </p:cNvSpPr>
          <p:nvPr>
            <p:ph type="body" sz="quarter" idx="40" hasCustomPrompt="1"/>
          </p:nvPr>
        </p:nvSpPr>
        <p:spPr>
          <a:xfrm>
            <a:off x="791581"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pic>
        <p:nvPicPr>
          <p:cNvPr id="39"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538272684"/>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1383255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 xmlns:a16="http://schemas.microsoft.com/office/drawing/2014/main" id="{1E08DC1B-108C-412B-A626-540BE73C4340}"/>
              </a:ext>
            </a:extLst>
          </p:cNvPr>
          <p:cNvSpPr>
            <a:spLocks noGrp="1"/>
          </p:cNvSpPr>
          <p:nvPr>
            <p:ph type="tbl" sz="quarter" idx="10"/>
          </p:nvPr>
        </p:nvSpPr>
        <p:spPr>
          <a:xfrm>
            <a:off x="305995" y="1412876"/>
            <a:ext cx="8532019" cy="5025502"/>
          </a:xfrm>
          <a:prstGeom prst="rect">
            <a:avLst/>
          </a:prstGeom>
        </p:spPr>
        <p:txBody>
          <a:bodyPr anchor="ctr"/>
          <a:lstStyle>
            <a:lvl1pPr algn="ctr">
              <a:defRPr/>
            </a:lvl1pPr>
          </a:lstStyle>
          <a:p>
            <a:r>
              <a:rPr lang="en-US" smtClean="0"/>
              <a:t>Click icon to add table</a:t>
            </a:r>
            <a:endParaRPr lang="pt-PT" dirty="0"/>
          </a:p>
        </p:txBody>
      </p:sp>
      <p:sp>
        <p:nvSpPr>
          <p:cNvPr id="14" name="Text Placeholder 7">
            <a:extLst>
              <a:ext uri="{FF2B5EF4-FFF2-40B4-BE49-F238E27FC236}">
                <a16:creationId xmlns="" xmlns:a16="http://schemas.microsoft.com/office/drawing/2014/main"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15" name="Text Placeholder 7">
            <a:extLst>
              <a:ext uri="{FF2B5EF4-FFF2-40B4-BE49-F238E27FC236}">
                <a16:creationId xmlns="" xmlns:a16="http://schemas.microsoft.com/office/drawing/2014/main"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12"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2524429"/>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ssessment_Blan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8"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69192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Objectiv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467905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26" Type="http://schemas.openxmlformats.org/officeDocument/2006/relationships/tags" Target="../tags/tag7.xml"/><Relationship Id="rId3" Type="http://schemas.openxmlformats.org/officeDocument/2006/relationships/slideLayout" Target="../slideLayouts/slideLayout3.xml"/><Relationship Id="rId21"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1.xml"/><Relationship Id="rId29"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4.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vmlDrawing" Target="../drawings/vmlDrawing1.v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3.xml"/><Relationship Id="rId27"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1.xml"/><Relationship Id="rId7" Type="http://schemas.openxmlformats.org/officeDocument/2006/relationships/image" Target="../media/image4.svg"/><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image" Target="../media/image10.png"/><Relationship Id="rId5" Type="http://schemas.openxmlformats.org/officeDocument/2006/relationships/theme" Target="../theme/theme3.xml"/><Relationship Id="rId4"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image" Target="../media/image4.svg"/><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image" Target="../media/image10.png"/><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theme" Target="../theme/theme4.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2.xml"/><Relationship Id="rId13" Type="http://schemas.openxmlformats.org/officeDocument/2006/relationships/slideLayout" Target="../slideLayouts/slideLayout67.xml"/><Relationship Id="rId18" Type="http://schemas.openxmlformats.org/officeDocument/2006/relationships/image" Target="../media/image10.png"/><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slideLayout" Target="../slideLayouts/slideLayout66.xml"/><Relationship Id="rId17" Type="http://schemas.openxmlformats.org/officeDocument/2006/relationships/theme" Target="../theme/theme5.xml"/><Relationship Id="rId2" Type="http://schemas.openxmlformats.org/officeDocument/2006/relationships/slideLayout" Target="../slideLayouts/slideLayout56.xml"/><Relationship Id="rId16" Type="http://schemas.openxmlformats.org/officeDocument/2006/relationships/slideLayout" Target="../slideLayouts/slideLayout70.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5" Type="http://schemas.openxmlformats.org/officeDocument/2006/relationships/slideLayout" Target="../slideLayouts/slideLayout69.xml"/><Relationship Id="rId10" Type="http://schemas.openxmlformats.org/officeDocument/2006/relationships/slideLayout" Target="../slideLayouts/slideLayout64.xml"/><Relationship Id="rId19" Type="http://schemas.openxmlformats.org/officeDocument/2006/relationships/image" Target="../media/image4.svg"/><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slideLayout" Target="../slideLayouts/slideLayout6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0"/>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1032" name="think-cell Slide" r:id="rId27" imgW="360" imgH="360" progId="">
                  <p:embed/>
                </p:oleObj>
              </mc:Choice>
              <mc:Fallback>
                <p:oleObj name="think-cell Slide" r:id="rId27" imgW="360" imgH="360" progId="">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custDataLst>
              <p:tags r:id="rId21"/>
            </p:custDataLst>
          </p:nvPr>
        </p:nvSpPr>
        <p:spPr>
          <a:xfrm>
            <a:off x="1" y="0"/>
            <a:ext cx="9143999" cy="1002135"/>
          </a:xfrm>
          <a:prstGeom prst="rect">
            <a:avLst/>
          </a:prstGeom>
        </p:spPr>
        <p:txBody>
          <a:bodyPr vert="horz" lIns="297529" tIns="33059" rIns="165294" bIns="33059" rtlCol="0" anchor="ctr">
            <a:noAutofit/>
          </a:bodyPr>
          <a:lstStyle/>
          <a:p>
            <a:r>
              <a:rPr lang="fr-FR" noProof="0" dirty="0" smtClean="0"/>
              <a:t>Cliquez pour modifier le style du titre</a:t>
            </a:r>
            <a:endParaRPr lang="en-US" noProof="0" dirty="0"/>
          </a:p>
        </p:txBody>
      </p:sp>
      <p:sp>
        <p:nvSpPr>
          <p:cNvPr id="3" name="Text Placeholder 2"/>
          <p:cNvSpPr>
            <a:spLocks noGrp="1"/>
          </p:cNvSpPr>
          <p:nvPr>
            <p:ph type="body" idx="1"/>
            <p:custDataLst>
              <p:tags r:id="rId22"/>
            </p:custDataLst>
          </p:nvPr>
        </p:nvSpPr>
        <p:spPr>
          <a:xfrm>
            <a:off x="298516" y="1501977"/>
            <a:ext cx="8712115" cy="4636540"/>
          </a:xfrm>
          <a:prstGeom prst="rect">
            <a:avLst/>
          </a:prstGeom>
        </p:spPr>
        <p:txBody>
          <a:bodyPr vert="horz" lIns="108000" tIns="72000" rIns="72000" bIns="72000" rtlCol="0">
            <a:noAutofit/>
          </a:body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11" name="TextBox 10"/>
          <p:cNvSpPr txBox="1"/>
          <p:nvPr>
            <p:custDataLst>
              <p:tags r:id="rId23"/>
            </p:custDataLst>
          </p:nvPr>
        </p:nvSpPr>
        <p:spPr>
          <a:xfrm>
            <a:off x="8827276" y="6661691"/>
            <a:ext cx="110608" cy="107722"/>
          </a:xfrm>
          <a:prstGeom prst="rect">
            <a:avLst/>
          </a:prstGeom>
          <a:noFill/>
        </p:spPr>
        <p:txBody>
          <a:bodyPr wrap="none" lIns="0" tIns="0" rIns="0" bIns="0" rtlCol="0" anchor="ctr">
            <a:spAutoFit/>
          </a:bodyPr>
          <a:lstStyle/>
          <a:p>
            <a:pPr algn="ctr"/>
            <a:fld id="{6A895693-0027-4F28-9367-92E39A51F51C}" type="slidenum">
              <a:rPr lang="en-US" sz="700" smtClean="0">
                <a:solidFill>
                  <a:schemeClr val="tx2"/>
                </a:solidFill>
              </a:rPr>
              <a:pPr algn="ctr"/>
              <a:t>‹#›</a:t>
            </a:fld>
            <a:endParaRPr lang="en-US" sz="700" dirty="0">
              <a:solidFill>
                <a:schemeClr val="tx2"/>
              </a:solidFill>
            </a:endParaRPr>
          </a:p>
        </p:txBody>
      </p:sp>
      <p:sp>
        <p:nvSpPr>
          <p:cNvPr id="9" name="Freeform 4"/>
          <p:cNvSpPr>
            <a:spLocks/>
          </p:cNvSpPr>
          <p:nvPr>
            <p:custDataLst>
              <p:tags r:id="rId24"/>
            </p:custDataLst>
          </p:nvPr>
        </p:nvSpPr>
        <p:spPr bwMode="auto">
          <a:xfrm>
            <a:off x="2" y="676402"/>
            <a:ext cx="9143999" cy="728122"/>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endParaRPr lang="fr-FR"/>
          </a:p>
        </p:txBody>
      </p:sp>
      <p:sp>
        <p:nvSpPr>
          <p:cNvPr id="12" name="Rectangle 11"/>
          <p:cNvSpPr>
            <a:spLocks noChangeArrowheads="1"/>
          </p:cNvSpPr>
          <p:nvPr>
            <p:custDataLst>
              <p:tags r:id="rId25"/>
            </p:custDataLst>
          </p:nvPr>
        </p:nvSpPr>
        <p:spPr bwMode="auto">
          <a:xfrm>
            <a:off x="6223228" y="6623404"/>
            <a:ext cx="2455979" cy="183503"/>
          </a:xfrm>
          <a:prstGeom prst="rect">
            <a:avLst/>
          </a:prstGeom>
          <a:noFill/>
          <a:ln w="19050">
            <a:noFill/>
            <a:miter lim="800000"/>
            <a:headEnd/>
            <a:tailEnd/>
          </a:ln>
          <a:effectLst/>
        </p:spPr>
        <p:txBody>
          <a:bodyPr wrap="square" lIns="35997" tIns="35997" rIns="35997" bIns="35997" anchor="b" anchorCtr="0">
            <a:noAutofit/>
          </a:bodyPr>
          <a:lstStyle/>
          <a:p>
            <a:pPr marL="0" marR="0" lvl="0" indent="0" algn="r" defTabSz="995445" rtl="0" eaLnBrk="0" fontAlgn="auto" latinLnBrk="0" hangingPunct="0">
              <a:lnSpc>
                <a:spcPct val="90000"/>
              </a:lnSpc>
              <a:spcBef>
                <a:spcPct val="10000"/>
              </a:spcBef>
              <a:spcAft>
                <a:spcPts val="0"/>
              </a:spcAft>
              <a:buClrTx/>
              <a:buSzTx/>
              <a:buFontTx/>
              <a:buNone/>
              <a:tabLst/>
              <a:defRPr/>
            </a:pPr>
            <a:r>
              <a:rPr lang="en-US" altLang="en-US" sz="600" b="0" i="0" noProof="0" dirty="0" smtClean="0">
                <a:solidFill>
                  <a:schemeClr val="tx2"/>
                </a:solidFill>
                <a:latin typeface="+mj-lt"/>
                <a:cs typeface="Helvetica Light"/>
              </a:rPr>
              <a:t>Copyright © Capgemini 2015. All Rights Reserved</a:t>
            </a:r>
          </a:p>
        </p:txBody>
      </p:sp>
      <p:cxnSp>
        <p:nvCxnSpPr>
          <p:cNvPr id="15" name="Straight Connector 5"/>
          <p:cNvCxnSpPr/>
          <p:nvPr>
            <p:custDataLst>
              <p:tags r:id="rId26"/>
            </p:custDataLst>
          </p:nvPr>
        </p:nvCxnSpPr>
        <p:spPr>
          <a:xfrm flipH="1">
            <a:off x="2" y="6362700"/>
            <a:ext cx="9143999" cy="0"/>
          </a:xfrm>
          <a:prstGeom prst="line">
            <a:avLst/>
          </a:prstGeom>
          <a:ln w="9525" cmpd="sng">
            <a:solidFill>
              <a:schemeClr val="accent5"/>
            </a:solidFill>
          </a:ln>
          <a:effectLst/>
        </p:spPr>
        <p:style>
          <a:lnRef idx="2">
            <a:schemeClr val="accent1"/>
          </a:lnRef>
          <a:fillRef idx="0">
            <a:schemeClr val="accent1"/>
          </a:fillRef>
          <a:effectRef idx="1">
            <a:schemeClr val="accent1"/>
          </a:effectRef>
          <a:fontRef idx="minor">
            <a:schemeClr val="tx1"/>
          </a:fontRef>
        </p:style>
      </p:cxnSp>
      <p:pic>
        <p:nvPicPr>
          <p:cNvPr id="14" name="Image 13" descr="Capgemini_logo.jpg"/>
          <p:cNvPicPr>
            <a:picLocks noChangeAspect="1"/>
          </p:cNvPicPr>
          <p:nvPr/>
        </p:nvPicPr>
        <p:blipFill>
          <a:blip r:embed="rId29" cstate="print"/>
          <a:stretch>
            <a:fillRect/>
          </a:stretch>
        </p:blipFill>
        <p:spPr>
          <a:xfrm>
            <a:off x="270463" y="6439028"/>
            <a:ext cx="1438102" cy="344978"/>
          </a:xfrm>
          <a:prstGeom prst="rect">
            <a:avLst/>
          </a:prstGeom>
          <a:noFill/>
          <a:ln>
            <a:noFill/>
          </a:ln>
        </p:spPr>
      </p:pic>
    </p:spTree>
    <p:extLst>
      <p:ext uri="{BB962C8B-B14F-4D97-AF65-F5344CB8AC3E}">
        <p14:creationId xmlns:p14="http://schemas.microsoft.com/office/powerpoint/2010/main" val="1794325207"/>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Lst>
  <p:timing>
    <p:tnLst>
      <p:par>
        <p:cTn id="1" dur="indefinite" restart="never" nodeType="tmRoot"/>
      </p:par>
    </p:tnLst>
  </p:timing>
  <p:hf sldNum="0" hdr="0" dt="0"/>
  <p:txStyles>
    <p:titleStyle>
      <a:lvl1pPr marL="0" indent="0" algn="l" defTabSz="914342" rtl="0" eaLnBrk="1" latinLnBrk="0" hangingPunct="1">
        <a:lnSpc>
          <a:spcPct val="85000"/>
        </a:lnSpc>
        <a:spcBef>
          <a:spcPct val="0"/>
        </a:spcBef>
        <a:buNone/>
        <a:defRPr sz="3200" b="0" kern="1200">
          <a:solidFill>
            <a:schemeClr val="tx1"/>
          </a:solidFill>
          <a:latin typeface="+mj-lt"/>
          <a:ea typeface="+mj-ea"/>
          <a:cs typeface="+mj-cs"/>
        </a:defRPr>
      </a:lvl1pPr>
    </p:titleStyle>
    <p:body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bg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bg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tabLst/>
        <a:defRPr sz="1600" kern="1200">
          <a:solidFill>
            <a:schemeClr val="bg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tabLst/>
        <a:defRPr sz="1400" kern="1200">
          <a:solidFill>
            <a:schemeClr val="bg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342" rtl="0" eaLnBrk="1" latinLnBrk="0" hangingPunct="1">
        <a:defRPr sz="1800" kern="1200">
          <a:solidFill>
            <a:schemeClr val="tx1"/>
          </a:solidFill>
          <a:latin typeface="+mn-lt"/>
          <a:ea typeface="+mn-ea"/>
          <a:cs typeface="+mn-cs"/>
        </a:defRPr>
      </a:lvl1pPr>
      <a:lvl2pPr marL="457171" algn="l" defTabSz="914342" rtl="0" eaLnBrk="1" latinLnBrk="0" hangingPunct="1">
        <a:defRPr sz="1800" kern="1200">
          <a:solidFill>
            <a:schemeClr val="tx1"/>
          </a:solidFill>
          <a:latin typeface="+mn-lt"/>
          <a:ea typeface="+mn-ea"/>
          <a:cs typeface="+mn-cs"/>
        </a:defRPr>
      </a:lvl2pPr>
      <a:lvl3pPr marL="914342" algn="l" defTabSz="914342" rtl="0" eaLnBrk="1" latinLnBrk="0" hangingPunct="1">
        <a:defRPr sz="1800" kern="1200">
          <a:solidFill>
            <a:schemeClr val="tx1"/>
          </a:solidFill>
          <a:latin typeface="+mn-lt"/>
          <a:ea typeface="+mn-ea"/>
          <a:cs typeface="+mn-cs"/>
        </a:defRPr>
      </a:lvl3pPr>
      <a:lvl4pPr marL="1371513" algn="l" defTabSz="914342" rtl="0" eaLnBrk="1" latinLnBrk="0" hangingPunct="1">
        <a:defRPr sz="1800" kern="1200">
          <a:solidFill>
            <a:schemeClr val="tx1"/>
          </a:solidFill>
          <a:latin typeface="+mn-lt"/>
          <a:ea typeface="+mn-ea"/>
          <a:cs typeface="+mn-cs"/>
        </a:defRPr>
      </a:lvl4pPr>
      <a:lvl5pPr marL="1828684" algn="l" defTabSz="914342" rtl="0" eaLnBrk="1" latinLnBrk="0" hangingPunct="1">
        <a:defRPr sz="1800" kern="1200">
          <a:solidFill>
            <a:schemeClr val="tx1"/>
          </a:solidFill>
          <a:latin typeface="+mn-lt"/>
          <a:ea typeface="+mn-ea"/>
          <a:cs typeface="+mn-cs"/>
        </a:defRPr>
      </a:lvl5pPr>
      <a:lvl6pPr marL="2285855" algn="l" defTabSz="914342" rtl="0" eaLnBrk="1" latinLnBrk="0" hangingPunct="1">
        <a:defRPr sz="1800" kern="1200">
          <a:solidFill>
            <a:schemeClr val="tx1"/>
          </a:solidFill>
          <a:latin typeface="+mn-lt"/>
          <a:ea typeface="+mn-ea"/>
          <a:cs typeface="+mn-cs"/>
        </a:defRPr>
      </a:lvl6pPr>
      <a:lvl7pPr marL="2743026" algn="l" defTabSz="914342" rtl="0" eaLnBrk="1" latinLnBrk="0" hangingPunct="1">
        <a:defRPr sz="1800" kern="1200">
          <a:solidFill>
            <a:schemeClr val="tx1"/>
          </a:solidFill>
          <a:latin typeface="+mn-lt"/>
          <a:ea typeface="+mn-ea"/>
          <a:cs typeface="+mn-cs"/>
        </a:defRPr>
      </a:lvl7pPr>
      <a:lvl8pPr marL="3200198" algn="l" defTabSz="914342" rtl="0" eaLnBrk="1" latinLnBrk="0" hangingPunct="1">
        <a:defRPr sz="1800" kern="1200">
          <a:solidFill>
            <a:schemeClr val="tx1"/>
          </a:solidFill>
          <a:latin typeface="+mn-lt"/>
          <a:ea typeface="+mn-ea"/>
          <a:cs typeface="+mn-cs"/>
        </a:defRPr>
      </a:lvl8pPr>
      <a:lvl9pPr marL="3657369" algn="l" defTabSz="91434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 xmlns:a16="http://schemas.microsoft.com/office/drawing/2014/main"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a:t>Modifiez le style du titre</a:t>
            </a:r>
            <a:endParaRPr lang="pt-PT" dirty="0"/>
          </a:p>
        </p:txBody>
      </p:sp>
      <p:sp>
        <p:nvSpPr>
          <p:cNvPr id="5" name="Text Placeholder 4">
            <a:extLst>
              <a:ext uri="{FF2B5EF4-FFF2-40B4-BE49-F238E27FC236}">
                <a16:creationId xmlns="" xmlns:a16="http://schemas.microsoft.com/office/drawing/2014/main"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spTree>
    <p:extLst>
      <p:ext uri="{BB962C8B-B14F-4D97-AF65-F5344CB8AC3E}">
        <p14:creationId xmlns:p14="http://schemas.microsoft.com/office/powerpoint/2010/main" val="337862538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Lst>
  <p:hf sldNum="0" hdr="0" dt="0"/>
  <p:txStyles>
    <p:titleStyle>
      <a:lvl1pPr algn="l" defTabSz="914400" rtl="0" eaLnBrk="1" latinLnBrk="0" hangingPunct="1">
        <a:lnSpc>
          <a:spcPts val="3000"/>
        </a:lnSpc>
        <a:spcBef>
          <a:spcPct val="0"/>
        </a:spcBef>
        <a:buNone/>
        <a:defRPr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4065" userDrawn="1">
          <p15:clr>
            <a:srgbClr val="F26B43"/>
          </p15:clr>
        </p15:guide>
        <p15:guide id="2" pos="257" userDrawn="1">
          <p15:clr>
            <a:srgbClr val="F26B43"/>
          </p15:clr>
        </p15:guide>
        <p15:guide id="3" pos="7423" userDrawn="1">
          <p15:clr>
            <a:srgbClr val="F26B43"/>
          </p15:clr>
        </p15:guide>
        <p15:guide id="4" orient="horz" pos="25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Placeholder 1">
            <a:extLst>
              <a:ext uri="{FF2B5EF4-FFF2-40B4-BE49-F238E27FC236}">
                <a16:creationId xmlns="" xmlns:a16="http://schemas.microsoft.com/office/drawing/2014/main" id="{366C6B93-5A4F-43B7-84C4-C42EC870AB53}"/>
              </a:ext>
            </a:extLst>
          </p:cNvPr>
          <p:cNvSpPr>
            <a:spLocks noGrp="1"/>
          </p:cNvSpPr>
          <p:nvPr>
            <p:ph type="title"/>
          </p:nvPr>
        </p:nvSpPr>
        <p:spPr>
          <a:xfrm>
            <a:off x="309802" y="418452"/>
            <a:ext cx="8312649" cy="859536"/>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9" name="Text Placeholder 2">
            <a:extLst>
              <a:ext uri="{FF2B5EF4-FFF2-40B4-BE49-F238E27FC236}">
                <a16:creationId xmlns="" xmlns:a16="http://schemas.microsoft.com/office/drawing/2014/main" id="{AF310831-D03E-404B-934F-73B268225B7E}"/>
              </a:ext>
            </a:extLst>
          </p:cNvPr>
          <p:cNvSpPr>
            <a:spLocks noGrp="1"/>
          </p:cNvSpPr>
          <p:nvPr>
            <p:ph type="body" idx="1"/>
          </p:nvPr>
        </p:nvSpPr>
        <p:spPr>
          <a:xfrm>
            <a:off x="309802" y="1412878"/>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 xmlns:a16="http://schemas.microsoft.com/office/drawing/2014/main" id="{25EEA1D4-3AF7-42D7-AE97-AE404AECFAEB}"/>
              </a:ext>
            </a:extLst>
          </p:cNvPr>
          <p:cNvPicPr>
            <a:picLocks noChangeAspect="1"/>
          </p:cNvPicPr>
          <p:nvPr/>
        </p:nvPicPr>
        <p:blipFill rotWithShape="1">
          <a:blip r:embed="rId6">
            <a:extLst>
              <a:ext uri="{96DAC541-7B7A-43D3-8B79-37D633B846F1}">
                <asvg:svgBlip xmlns="" xmlns:asvg="http://schemas.microsoft.com/office/drawing/2016/SVG/main"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73168213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8600"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55" userDrawn="1">
          <p15:clr>
            <a:srgbClr val="F26B43"/>
          </p15:clr>
        </p15:guide>
        <p15:guide id="3" pos="7423" userDrawn="1">
          <p15:clr>
            <a:srgbClr val="F26B43"/>
          </p15:clr>
        </p15:guide>
        <p15:guide id="4" pos="257" userDrawn="1">
          <p15:clr>
            <a:srgbClr val="F26B43"/>
          </p15:clr>
        </p15:guide>
        <p15:guide id="5" orient="horz" pos="4065" userDrawn="1">
          <p15:clr>
            <a:srgbClr val="F26B43"/>
          </p15:clr>
        </p15:guide>
        <p15:guide id="6" orient="horz" pos="799" userDrawn="1">
          <p15:clr>
            <a:srgbClr val="F26B43"/>
          </p15:clr>
        </p15:guide>
        <p15:guide id="7" orient="horz" pos="89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pic>
        <p:nvPicPr>
          <p:cNvPr id="9" name="Graphic 4">
            <a:extLst>
              <a:ext uri="{FF2B5EF4-FFF2-40B4-BE49-F238E27FC236}">
                <a16:creationId xmlns="" xmlns:a16="http://schemas.microsoft.com/office/drawing/2014/main" id="{25EEA1D4-3AF7-42D7-AE97-AE404AECFAEB}"/>
              </a:ext>
            </a:extLst>
          </p:cNvPr>
          <p:cNvPicPr>
            <a:picLocks noChangeAspect="1"/>
          </p:cNvPicPr>
          <p:nvPr/>
        </p:nvPicPr>
        <p:blipFill rotWithShape="1">
          <a:blip r:embed="rId24">
            <a:extLst>
              <a:ext uri="{96DAC541-7B7A-43D3-8B79-37D633B846F1}">
                <asvg:svgBlip xmlns="" xmlns:asvg="http://schemas.microsoft.com/office/drawing/2016/SVG/main" r:embed="rId25"/>
              </a:ext>
            </a:extLst>
          </a:blip>
          <a:srcRect l="81836" t="-4713" b="16530"/>
          <a:stretch/>
        </p:blipFill>
        <p:spPr>
          <a:xfrm>
            <a:off x="8660846" y="188640"/>
            <a:ext cx="318267" cy="459624"/>
          </a:xfrm>
          <a:prstGeom prst="rect">
            <a:avLst/>
          </a:prstGeom>
        </p:spPr>
      </p:pic>
      <p:sp>
        <p:nvSpPr>
          <p:cNvPr id="13" name="Text Placeholder 2">
            <a:extLst>
              <a:ext uri="{FF2B5EF4-FFF2-40B4-BE49-F238E27FC236}">
                <a16:creationId xmlns="" xmlns:a16="http://schemas.microsoft.com/office/drawing/2014/main"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3"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6" name="Rectangle 5"/>
          <p:cNvSpPr/>
          <p:nvPr/>
        </p:nvSpPr>
        <p:spPr>
          <a:xfrm>
            <a:off x="9818905"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7" name="Rectangle 6"/>
          <p:cNvSpPr/>
          <p:nvPr/>
        </p:nvSpPr>
        <p:spPr>
          <a:xfrm>
            <a:off x="10265208"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8" name="Rectangle 7"/>
          <p:cNvSpPr/>
          <p:nvPr/>
        </p:nvSpPr>
        <p:spPr>
          <a:xfrm>
            <a:off x="10711510"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3"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3" y="2468612"/>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5" y="2468612"/>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4" name="Rectangle 13"/>
          <p:cNvSpPr/>
          <p:nvPr/>
        </p:nvSpPr>
        <p:spPr>
          <a:xfrm>
            <a:off x="10265208" y="2468612"/>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5" name="Rectangle 14"/>
          <p:cNvSpPr/>
          <p:nvPr/>
        </p:nvSpPr>
        <p:spPr>
          <a:xfrm>
            <a:off x="10711510" y="2468612"/>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6" name="Rectangle 15"/>
          <p:cNvSpPr/>
          <p:nvPr/>
        </p:nvSpPr>
        <p:spPr>
          <a:xfrm>
            <a:off x="11157813" y="2468612"/>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17" name="Rectangle 16"/>
          <p:cNvSpPr/>
          <p:nvPr/>
        </p:nvSpPr>
        <p:spPr>
          <a:xfrm>
            <a:off x="10265208" y="3089935"/>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18" name="Rectangle 17"/>
          <p:cNvSpPr/>
          <p:nvPr/>
        </p:nvSpPr>
        <p:spPr>
          <a:xfrm>
            <a:off x="11157813" y="3089935"/>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19" name="Rectangle 18"/>
          <p:cNvSpPr/>
          <p:nvPr/>
        </p:nvSpPr>
        <p:spPr>
          <a:xfrm>
            <a:off x="11157813" y="4948922"/>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0" name="Rectangle 19"/>
          <p:cNvSpPr/>
          <p:nvPr/>
        </p:nvSpPr>
        <p:spPr>
          <a:xfrm>
            <a:off x="11157813" y="4330090"/>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1" name="Rectangle 20"/>
          <p:cNvSpPr/>
          <p:nvPr/>
        </p:nvSpPr>
        <p:spPr>
          <a:xfrm>
            <a:off x="11157813"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2" name="Rectangle 21"/>
          <p:cNvSpPr/>
          <p:nvPr/>
        </p:nvSpPr>
        <p:spPr>
          <a:xfrm>
            <a:off x="10711510" y="3089935"/>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3" name="Rectangle 22"/>
          <p:cNvSpPr/>
          <p:nvPr/>
        </p:nvSpPr>
        <p:spPr>
          <a:xfrm>
            <a:off x="10711510"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4" name="Rectangle 23"/>
          <p:cNvSpPr/>
          <p:nvPr/>
        </p:nvSpPr>
        <p:spPr>
          <a:xfrm>
            <a:off x="10711510" y="4330090"/>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5" name="Rectangle 24"/>
          <p:cNvSpPr/>
          <p:nvPr/>
        </p:nvSpPr>
        <p:spPr>
          <a:xfrm>
            <a:off x="9372603"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6" name="Rectangle 25"/>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27" name="Rectangle 26"/>
          <p:cNvSpPr/>
          <p:nvPr/>
        </p:nvSpPr>
        <p:spPr>
          <a:xfrm>
            <a:off x="10265208"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28" name="Rectangle 27"/>
          <p:cNvSpPr/>
          <p:nvPr/>
        </p:nvSpPr>
        <p:spPr>
          <a:xfrm>
            <a:off x="10265208"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1762778664"/>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 id="2147483724" r:id="rId19"/>
    <p:sldLayoutId id="2147483725" r:id="rId20"/>
    <p:sldLayoutId id="2147483726" r:id="rId21"/>
    <p:sldLayoutId id="2147483727" r:id="rId22"/>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20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3838"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55" userDrawn="1">
          <p15:clr>
            <a:srgbClr val="F26B43"/>
          </p15:clr>
        </p15:guide>
        <p15:guide id="2" pos="7423" userDrawn="1">
          <p15:clr>
            <a:srgbClr val="F26B43"/>
          </p15:clr>
        </p15:guide>
        <p15:guide id="3" pos="257"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4">
            <a:extLst>
              <a:ext uri="{FF2B5EF4-FFF2-40B4-BE49-F238E27FC236}">
                <a16:creationId xmlns="" xmlns:a16="http://schemas.microsoft.com/office/drawing/2014/main" id="{25EEA1D4-3AF7-42D7-AE97-AE404AECFAEB}"/>
              </a:ext>
            </a:extLst>
          </p:cNvPr>
          <p:cNvPicPr>
            <a:picLocks noChangeAspect="1"/>
          </p:cNvPicPr>
          <p:nvPr/>
        </p:nvPicPr>
        <p:blipFill rotWithShape="1">
          <a:blip r:embed="rId18">
            <a:extLst>
              <a:ext uri="{96DAC541-7B7A-43D3-8B79-37D633B846F1}">
                <asvg:svgBlip xmlns="" xmlns:asvg="http://schemas.microsoft.com/office/drawing/2016/SVG/main" r:embed="rId19"/>
              </a:ext>
            </a:extLst>
          </a:blip>
          <a:srcRect l="81836" t="-4713" b="16530"/>
          <a:stretch/>
        </p:blipFill>
        <p:spPr>
          <a:xfrm>
            <a:off x="8660846" y="188640"/>
            <a:ext cx="318267" cy="459624"/>
          </a:xfrm>
          <a:prstGeom prst="rect">
            <a:avLst/>
          </a:prstGeom>
        </p:spPr>
      </p:pic>
      <p:sp>
        <p:nvSpPr>
          <p:cNvPr id="14" name="Title Placeholder 1">
            <a:extLst>
              <a:ext uri="{FF2B5EF4-FFF2-40B4-BE49-F238E27FC236}">
                <a16:creationId xmlns="" xmlns:a16="http://schemas.microsoft.com/office/drawing/2014/main"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15" name="Text Placeholder 2">
            <a:extLst>
              <a:ext uri="{FF2B5EF4-FFF2-40B4-BE49-F238E27FC236}">
                <a16:creationId xmlns="" xmlns:a16="http://schemas.microsoft.com/office/drawing/2014/main"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4"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7" name="Rectangle 6"/>
          <p:cNvSpPr/>
          <p:nvPr/>
        </p:nvSpPr>
        <p:spPr>
          <a:xfrm>
            <a:off x="9818906"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8" name="Rectangle 7"/>
          <p:cNvSpPr/>
          <p:nvPr/>
        </p:nvSpPr>
        <p:spPr>
          <a:xfrm>
            <a:off x="10265209"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9" name="Rectangle 8"/>
          <p:cNvSpPr/>
          <p:nvPr/>
        </p:nvSpPr>
        <p:spPr>
          <a:xfrm>
            <a:off x="10711511"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4"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4" y="2468614"/>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6" y="2468614"/>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7" name="Rectangle 16"/>
          <p:cNvSpPr/>
          <p:nvPr/>
        </p:nvSpPr>
        <p:spPr>
          <a:xfrm>
            <a:off x="10265209" y="2468614"/>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8" name="Rectangle 17"/>
          <p:cNvSpPr/>
          <p:nvPr/>
        </p:nvSpPr>
        <p:spPr>
          <a:xfrm>
            <a:off x="10711511" y="2468614"/>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9" name="Rectangle 18"/>
          <p:cNvSpPr/>
          <p:nvPr/>
        </p:nvSpPr>
        <p:spPr>
          <a:xfrm>
            <a:off x="11157814" y="2468614"/>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20" name="Rectangle 19"/>
          <p:cNvSpPr/>
          <p:nvPr/>
        </p:nvSpPr>
        <p:spPr>
          <a:xfrm>
            <a:off x="10265209" y="3089937"/>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21" name="Rectangle 20"/>
          <p:cNvSpPr/>
          <p:nvPr/>
        </p:nvSpPr>
        <p:spPr>
          <a:xfrm>
            <a:off x="11157814" y="3089937"/>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22" name="Rectangle 21"/>
          <p:cNvSpPr/>
          <p:nvPr/>
        </p:nvSpPr>
        <p:spPr>
          <a:xfrm>
            <a:off x="11157814" y="4948924"/>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3" name="Rectangle 22"/>
          <p:cNvSpPr/>
          <p:nvPr/>
        </p:nvSpPr>
        <p:spPr>
          <a:xfrm>
            <a:off x="11157814" y="4330092"/>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4" name="Rectangle 23"/>
          <p:cNvSpPr/>
          <p:nvPr/>
        </p:nvSpPr>
        <p:spPr>
          <a:xfrm>
            <a:off x="11157814"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5" name="Rectangle 24"/>
          <p:cNvSpPr/>
          <p:nvPr/>
        </p:nvSpPr>
        <p:spPr>
          <a:xfrm>
            <a:off x="10711511" y="3089937"/>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6" name="Rectangle 25"/>
          <p:cNvSpPr/>
          <p:nvPr/>
        </p:nvSpPr>
        <p:spPr>
          <a:xfrm>
            <a:off x="10711511"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7" name="Rectangle 26"/>
          <p:cNvSpPr/>
          <p:nvPr/>
        </p:nvSpPr>
        <p:spPr>
          <a:xfrm>
            <a:off x="10711511" y="4330092"/>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8" name="Rectangle 27"/>
          <p:cNvSpPr/>
          <p:nvPr/>
        </p:nvSpPr>
        <p:spPr>
          <a:xfrm>
            <a:off x="9372604"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9" name="Rectangle 28"/>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30" name="Rectangle 29"/>
          <p:cNvSpPr/>
          <p:nvPr/>
        </p:nvSpPr>
        <p:spPr>
          <a:xfrm>
            <a:off x="10265209"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31" name="Rectangle 30"/>
          <p:cNvSpPr/>
          <p:nvPr/>
        </p:nvSpPr>
        <p:spPr>
          <a:xfrm>
            <a:off x="10265209"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321207809"/>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 id="2147483742" r:id="rId14"/>
    <p:sldLayoutId id="2147483743" r:id="rId15"/>
    <p:sldLayoutId id="2147483744" r:id="rId16"/>
  </p:sldLayoutIdLst>
  <p:txStyles>
    <p:titleStyle>
      <a:lvl1pPr algn="l" defTabSz="914400" rtl="0" eaLnBrk="1" latinLnBrk="0" hangingPunct="1">
        <a:lnSpc>
          <a:spcPct val="90000"/>
        </a:lnSpc>
        <a:spcBef>
          <a:spcPct val="0"/>
        </a:spcBef>
        <a:buNone/>
        <a:defRPr sz="2600" kern="1200">
          <a:solidFill>
            <a:schemeClr val="tx2"/>
          </a:solidFill>
          <a:latin typeface="+mj-lt"/>
          <a:ea typeface="+mj-ea"/>
          <a:cs typeface="+mj-cs"/>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1775"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63550" indent="-231775"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82625" indent="-219075"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55" userDrawn="1">
          <p15:clr>
            <a:srgbClr val="F26B43"/>
          </p15:clr>
        </p15:guide>
        <p15:guide id="2" pos="257" userDrawn="1">
          <p15:clr>
            <a:srgbClr val="F26B43"/>
          </p15:clr>
        </p15:guide>
        <p15:guide id="3" pos="7423"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4.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5.xml"/></Relationships>
</file>

<file path=ppt/slides/_rels/slide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ctrTitle"/>
          </p:nvPr>
        </p:nvSpPr>
        <p:spPr/>
        <p:txBody>
          <a:bodyPr>
            <a:noAutofit/>
          </a:bodyPr>
          <a:lstStyle/>
          <a:p>
            <a:pPr algn="ctr"/>
            <a:r>
              <a:rPr lang="en-US" sz="4400" dirty="0">
                <a:latin typeface="Candara" pitchFamily="34" charset="0"/>
              </a:rPr>
              <a:t>Core Java 8 </a:t>
            </a:r>
            <a:r>
              <a:rPr lang="en-US" sz="4400" dirty="0" smtClean="0">
                <a:latin typeface="Candara" pitchFamily="34" charset="0"/>
              </a:rPr>
              <a:t>and </a:t>
            </a:r>
            <a:r>
              <a:rPr lang="en-US" sz="4400" dirty="0">
                <a:latin typeface="Candara" pitchFamily="34" charset="0"/>
              </a:rPr>
              <a:t>Development Tools</a:t>
            </a:r>
          </a:p>
        </p:txBody>
      </p:sp>
      <p:sp>
        <p:nvSpPr>
          <p:cNvPr id="12" name="Subtitle 11"/>
          <p:cNvSpPr>
            <a:spLocks noGrp="1"/>
          </p:cNvSpPr>
          <p:nvPr>
            <p:ph type="subTitle" idx="1"/>
          </p:nvPr>
        </p:nvSpPr>
        <p:spPr/>
        <p:txBody>
          <a:bodyPr>
            <a:normAutofit/>
          </a:bodyPr>
          <a:lstStyle/>
          <a:p>
            <a:pPr algn="l"/>
            <a:r>
              <a:rPr lang="en-US" sz="2000" dirty="0" smtClean="0">
                <a:solidFill>
                  <a:schemeClr val="tx1"/>
                </a:solidFill>
                <a:latin typeface="Candara" pitchFamily="34" charset="0"/>
              </a:rPr>
              <a:t>Lesson 12 : Generics</a:t>
            </a:r>
            <a:endParaRPr lang="en-US" sz="2000" dirty="0">
              <a:solidFill>
                <a:schemeClr val="tx1"/>
              </a:solidFill>
              <a:latin typeface="Candara" pitchFamily="34" charset="0"/>
            </a:endParaRPr>
          </a:p>
        </p:txBody>
      </p:sp>
    </p:spTree>
    <p:extLst>
      <p:ext uri="{BB962C8B-B14F-4D97-AF65-F5344CB8AC3E}">
        <p14:creationId xmlns:p14="http://schemas.microsoft.com/office/powerpoint/2010/main" val="21120440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3"/>
          <p:cNvSpPr>
            <a:spLocks noGrp="1"/>
          </p:cNvSpPr>
          <p:nvPr>
            <p:ph type="sldNum" sz="quarter" idx="4294967295"/>
          </p:nvPr>
        </p:nvSpPr>
        <p:spPr bwMode="auto">
          <a:xfrm>
            <a:off x="0" y="6477000"/>
            <a:ext cx="533400" cy="228600"/>
          </a:xfrm>
          <a:prstGeom prst="rect">
            <a:avLst/>
          </a:prstGeom>
          <a:noFill/>
          <a:ln>
            <a:miter lim="800000"/>
            <a:headEnd/>
            <a:tailEnd/>
          </a:ln>
        </p:spPr>
        <p:txBody>
          <a:bodyPr/>
          <a:lstStyle/>
          <a:p>
            <a:pPr algn="r">
              <a:lnSpc>
                <a:spcPct val="100000"/>
              </a:lnSpc>
              <a:buClrTx/>
              <a:buFontTx/>
              <a:buNone/>
            </a:pPr>
            <a:fld id="{1BD6D102-5BC1-4940-97B4-D2CB21FEC24B}" type="slidenum">
              <a:rPr lang="en-US" sz="1000">
                <a:solidFill>
                  <a:schemeClr val="tx1"/>
                </a:solidFill>
                <a:latin typeface="Trebuchet MS" pitchFamily="34" charset="0"/>
              </a:rPr>
              <a:pPr algn="r">
                <a:lnSpc>
                  <a:spcPct val="100000"/>
                </a:lnSpc>
                <a:buClrTx/>
                <a:buFontTx/>
                <a:buNone/>
              </a:pPr>
              <a:t>10</a:t>
            </a:fld>
            <a:endParaRPr lang="en-US" sz="1000">
              <a:solidFill>
                <a:schemeClr val="tx1"/>
              </a:solidFill>
              <a:latin typeface="Trebuchet MS" pitchFamily="34" charset="0"/>
            </a:endParaRPr>
          </a:p>
        </p:txBody>
      </p:sp>
      <p:sp>
        <p:nvSpPr>
          <p:cNvPr id="3" name="Title 2"/>
          <p:cNvSpPr>
            <a:spLocks noGrp="1"/>
          </p:cNvSpPr>
          <p:nvPr>
            <p:ph type="title" idx="4294967295"/>
          </p:nvPr>
        </p:nvSpPr>
        <p:spPr>
          <a:xfrm>
            <a:off x="0" y="412750"/>
            <a:ext cx="8531225" cy="855663"/>
          </a:xfrm>
        </p:spPr>
        <p:txBody>
          <a:bodyPr>
            <a:normAutofit/>
          </a:bodyPr>
          <a:lstStyle/>
          <a:p>
            <a:r>
              <a:rPr lang="en-US" sz="2000" dirty="0"/>
              <a:t>12.3: Using Generics with Collections </a:t>
            </a:r>
            <a:br>
              <a:rPr lang="en-US" sz="2000" dirty="0"/>
            </a:br>
            <a:r>
              <a:rPr lang="en-US" sz="2000" dirty="0"/>
              <a:t>Using Generic Classes: 1</a:t>
            </a:r>
          </a:p>
        </p:txBody>
      </p:sp>
      <p:sp>
        <p:nvSpPr>
          <p:cNvPr id="2" name="Content Placeholder 1"/>
          <p:cNvSpPr>
            <a:spLocks noGrp="1"/>
          </p:cNvSpPr>
          <p:nvPr>
            <p:ph idx="4294967295"/>
          </p:nvPr>
        </p:nvSpPr>
        <p:spPr>
          <a:xfrm>
            <a:off x="298450" y="1495425"/>
            <a:ext cx="8845550" cy="4643438"/>
          </a:xfrm>
        </p:spPr>
        <p:txBody>
          <a:bodyPr/>
          <a:lstStyle/>
          <a:p>
            <a:r>
              <a:rPr lang="en-US" dirty="0"/>
              <a:t>You can instantiate a generic class to create type specific object.</a:t>
            </a:r>
          </a:p>
          <a:p>
            <a:r>
              <a:rPr lang="en-US" dirty="0"/>
              <a:t>In J2SE 5.0, all collection classes are rewritten to be generic classes.</a:t>
            </a:r>
          </a:p>
          <a:p>
            <a:pPr lvl="1"/>
            <a:r>
              <a:rPr lang="en-US" dirty="0"/>
              <a:t>Example:</a:t>
            </a:r>
          </a:p>
          <a:p>
            <a:endParaRPr lang="en-US" dirty="0"/>
          </a:p>
        </p:txBody>
      </p:sp>
      <p:sp>
        <p:nvSpPr>
          <p:cNvPr id="32774" name="AutoShape 6"/>
          <p:cNvSpPr>
            <a:spLocks noChangeArrowheads="1"/>
          </p:cNvSpPr>
          <p:nvPr/>
        </p:nvSpPr>
        <p:spPr bwMode="auto">
          <a:xfrm>
            <a:off x="425450" y="3069104"/>
            <a:ext cx="7848600" cy="1563914"/>
          </a:xfrm>
          <a:prstGeom prst="roundRect">
            <a:avLst>
              <a:gd name="adj" fmla="val 16667"/>
            </a:avLst>
          </a:prstGeom>
          <a:noFill/>
          <a:ln w="19050">
            <a:solidFill>
              <a:schemeClr val="tx1"/>
            </a:solidFill>
            <a:round/>
            <a:headEnd/>
            <a:tailEnd/>
          </a:ln>
          <a:effectLst/>
        </p:spPr>
        <p:txBody>
          <a:bodyPr wrap="none" anchor="ctr"/>
          <a:lstStyle/>
          <a:p>
            <a:pPr lvl="1"/>
            <a:r>
              <a:rPr lang="en-US" sz="1400" dirty="0">
                <a:latin typeface="+mj-lt"/>
                <a:cs typeface="Arial" pitchFamily="34" charset="0"/>
              </a:rPr>
              <a:t>Vector&lt;String&gt; vector = new Vector&lt;String&gt;();</a:t>
            </a:r>
          </a:p>
          <a:p>
            <a:pPr lvl="1"/>
            <a:r>
              <a:rPr lang="en-US" sz="1400" dirty="0" err="1">
                <a:latin typeface="+mj-lt"/>
                <a:cs typeface="Arial" pitchFamily="34" charset="0"/>
              </a:rPr>
              <a:t>vector.add</a:t>
            </a:r>
            <a:r>
              <a:rPr lang="en-US" sz="1400" dirty="0">
                <a:latin typeface="+mj-lt"/>
                <a:cs typeface="Arial" pitchFamily="34" charset="0"/>
              </a:rPr>
              <a:t>(new Integer(5)); // Compile error!</a:t>
            </a:r>
          </a:p>
          <a:p>
            <a:pPr lvl="1"/>
            <a:r>
              <a:rPr lang="en-US" sz="1400" dirty="0" err="1">
                <a:latin typeface="+mj-lt"/>
                <a:cs typeface="Arial" pitchFamily="34" charset="0"/>
              </a:rPr>
              <a:t>vector.add</a:t>
            </a:r>
            <a:r>
              <a:rPr lang="en-US" sz="1400" dirty="0">
                <a:latin typeface="+mj-lt"/>
                <a:cs typeface="Arial" pitchFamily="34" charset="0"/>
              </a:rPr>
              <a:t>(new String(“hello”));</a:t>
            </a:r>
          </a:p>
          <a:p>
            <a:pPr lvl="1"/>
            <a:r>
              <a:rPr lang="en-US" sz="1400" dirty="0">
                <a:latin typeface="+mj-lt"/>
                <a:cs typeface="Arial" pitchFamily="34" charset="0"/>
              </a:rPr>
              <a:t>String </a:t>
            </a:r>
            <a:r>
              <a:rPr lang="en-US" sz="1400" dirty="0" err="1">
                <a:latin typeface="+mj-lt"/>
                <a:cs typeface="Arial" pitchFamily="34" charset="0"/>
              </a:rPr>
              <a:t>string</a:t>
            </a:r>
            <a:r>
              <a:rPr lang="en-US" sz="1400" dirty="0">
                <a:latin typeface="+mj-lt"/>
                <a:cs typeface="Arial" pitchFamily="34" charset="0"/>
              </a:rPr>
              <a:t> = </a:t>
            </a:r>
            <a:r>
              <a:rPr lang="en-US" sz="1400" dirty="0" err="1">
                <a:latin typeface="+mj-lt"/>
                <a:cs typeface="Arial" pitchFamily="34" charset="0"/>
              </a:rPr>
              <a:t>vector.get</a:t>
            </a:r>
            <a:r>
              <a:rPr lang="en-US" sz="1400" dirty="0">
                <a:latin typeface="+mj-lt"/>
                <a:cs typeface="Arial" pitchFamily="34" charset="0"/>
              </a:rPr>
              <a:t>(0); // No casting needed</a:t>
            </a:r>
          </a:p>
        </p:txBody>
      </p:sp>
    </p:spTree>
    <p:extLst>
      <p:ext uri="{BB962C8B-B14F-4D97-AF65-F5344CB8AC3E}">
        <p14:creationId xmlns:p14="http://schemas.microsoft.com/office/powerpoint/2010/main" val="7441449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3"/>
          <p:cNvSpPr>
            <a:spLocks noGrp="1"/>
          </p:cNvSpPr>
          <p:nvPr>
            <p:ph type="sldNum" sz="quarter" idx="4294967295"/>
          </p:nvPr>
        </p:nvSpPr>
        <p:spPr bwMode="auto">
          <a:xfrm>
            <a:off x="0" y="6477000"/>
            <a:ext cx="533400" cy="228600"/>
          </a:xfrm>
          <a:prstGeom prst="rect">
            <a:avLst/>
          </a:prstGeom>
          <a:noFill/>
          <a:ln>
            <a:miter lim="800000"/>
            <a:headEnd/>
            <a:tailEnd/>
          </a:ln>
        </p:spPr>
        <p:txBody>
          <a:bodyPr/>
          <a:lstStyle/>
          <a:p>
            <a:pPr algn="r">
              <a:lnSpc>
                <a:spcPct val="100000"/>
              </a:lnSpc>
              <a:buClrTx/>
              <a:buFontTx/>
              <a:buNone/>
            </a:pPr>
            <a:fld id="{863422A6-757E-4624-BC86-E25AF8A53CA5}" type="slidenum">
              <a:rPr lang="en-US" sz="1000">
                <a:solidFill>
                  <a:schemeClr val="tx1"/>
                </a:solidFill>
                <a:latin typeface="Trebuchet MS" pitchFamily="34" charset="0"/>
              </a:rPr>
              <a:pPr algn="r">
                <a:lnSpc>
                  <a:spcPct val="100000"/>
                </a:lnSpc>
                <a:buClrTx/>
                <a:buFontTx/>
                <a:buNone/>
              </a:pPr>
              <a:t>11</a:t>
            </a:fld>
            <a:endParaRPr lang="en-US" sz="1000">
              <a:solidFill>
                <a:schemeClr val="tx1"/>
              </a:solidFill>
              <a:latin typeface="Trebuchet MS" pitchFamily="34" charset="0"/>
            </a:endParaRPr>
          </a:p>
        </p:txBody>
      </p:sp>
      <p:sp>
        <p:nvSpPr>
          <p:cNvPr id="33803" name="Rectangle 11"/>
          <p:cNvSpPr>
            <a:spLocks noGrp="1"/>
          </p:cNvSpPr>
          <p:nvPr>
            <p:ph type="title" idx="4294967295"/>
          </p:nvPr>
        </p:nvSpPr>
        <p:spPr>
          <a:xfrm>
            <a:off x="0" y="412750"/>
            <a:ext cx="8531225" cy="855663"/>
          </a:xfrm>
        </p:spPr>
        <p:txBody>
          <a:bodyPr>
            <a:normAutofit/>
          </a:bodyPr>
          <a:lstStyle/>
          <a:p>
            <a:r>
              <a:rPr lang="en-US" sz="2000" dirty="0" smtClean="0"/>
              <a:t>12.3</a:t>
            </a:r>
            <a:r>
              <a:rPr lang="en-US" sz="2000" dirty="0"/>
              <a:t>: Using Generics with Collections</a:t>
            </a:r>
            <a:r>
              <a:rPr lang="en-US" sz="2000" b="1" dirty="0"/>
              <a:t/>
            </a:r>
            <a:br>
              <a:rPr lang="en-US" sz="2000" b="1" dirty="0"/>
            </a:br>
            <a:r>
              <a:rPr lang="en-US" sz="2000" dirty="0"/>
              <a:t>Using Generic Classes: 2</a:t>
            </a:r>
          </a:p>
        </p:txBody>
      </p:sp>
      <p:sp>
        <p:nvSpPr>
          <p:cNvPr id="33804" name="Rectangle 12"/>
          <p:cNvSpPr>
            <a:spLocks noGrp="1"/>
          </p:cNvSpPr>
          <p:nvPr>
            <p:ph idx="4294967295"/>
          </p:nvPr>
        </p:nvSpPr>
        <p:spPr>
          <a:xfrm>
            <a:off x="298450" y="1495425"/>
            <a:ext cx="8845550" cy="4643438"/>
          </a:xfrm>
        </p:spPr>
        <p:txBody>
          <a:bodyPr/>
          <a:lstStyle/>
          <a:p>
            <a:r>
              <a:rPr lang="en-US" dirty="0">
                <a:solidFill>
                  <a:schemeClr val="tx1"/>
                </a:solidFill>
              </a:rPr>
              <a:t>Generic class can have multiple type parameters.</a:t>
            </a:r>
          </a:p>
          <a:p>
            <a:r>
              <a:rPr lang="en-US" dirty="0">
                <a:solidFill>
                  <a:schemeClr val="tx1"/>
                </a:solidFill>
              </a:rPr>
              <a:t>Type argument can be a custom type.</a:t>
            </a:r>
          </a:p>
          <a:p>
            <a:pPr lvl="1"/>
            <a:r>
              <a:rPr lang="en-US" dirty="0">
                <a:solidFill>
                  <a:schemeClr val="tx1"/>
                </a:solidFill>
              </a:rPr>
              <a:t>Example:</a:t>
            </a:r>
          </a:p>
        </p:txBody>
      </p:sp>
      <p:sp>
        <p:nvSpPr>
          <p:cNvPr id="33800" name="AutoShape 8"/>
          <p:cNvSpPr>
            <a:spLocks noChangeArrowheads="1"/>
          </p:cNvSpPr>
          <p:nvPr/>
        </p:nvSpPr>
        <p:spPr bwMode="auto">
          <a:xfrm>
            <a:off x="424542" y="2692402"/>
            <a:ext cx="7848600" cy="1803400"/>
          </a:xfrm>
          <a:prstGeom prst="roundRect">
            <a:avLst>
              <a:gd name="adj" fmla="val 16667"/>
            </a:avLst>
          </a:prstGeom>
          <a:noFill/>
          <a:ln w="19050">
            <a:solidFill>
              <a:schemeClr val="tx1"/>
            </a:solidFill>
            <a:round/>
            <a:headEnd/>
            <a:tailEnd/>
          </a:ln>
          <a:effectLst/>
        </p:spPr>
        <p:txBody>
          <a:bodyPr wrap="none" anchor="ctr"/>
          <a:lstStyle/>
          <a:p>
            <a:pPr lvl="1"/>
            <a:r>
              <a:rPr lang="en-US" sz="2000" dirty="0">
                <a:latin typeface="+mj-lt"/>
              </a:rPr>
              <a:t> </a:t>
            </a:r>
            <a:r>
              <a:rPr lang="en-US" sz="1400" dirty="0" err="1">
                <a:latin typeface="+mj-lt"/>
                <a:cs typeface="Arial" pitchFamily="34" charset="0"/>
              </a:rPr>
              <a:t>HashMap</a:t>
            </a:r>
            <a:r>
              <a:rPr lang="en-US" sz="1400" dirty="0">
                <a:latin typeface="+mj-lt"/>
                <a:cs typeface="Arial" pitchFamily="34" charset="0"/>
              </a:rPr>
              <a:t>&lt;String, Mammal&gt; map =</a:t>
            </a:r>
          </a:p>
          <a:p>
            <a:pPr lvl="1"/>
            <a:r>
              <a:rPr lang="en-US" sz="1400" dirty="0">
                <a:latin typeface="+mj-lt"/>
                <a:cs typeface="Arial" pitchFamily="34" charset="0"/>
              </a:rPr>
              <a:t>                                          new </a:t>
            </a:r>
            <a:r>
              <a:rPr lang="en-US" sz="1400" dirty="0" err="1">
                <a:latin typeface="+mj-lt"/>
                <a:cs typeface="Arial" pitchFamily="34" charset="0"/>
              </a:rPr>
              <a:t>HashMap</a:t>
            </a:r>
            <a:r>
              <a:rPr lang="en-US" sz="1400" dirty="0">
                <a:latin typeface="+mj-lt"/>
                <a:cs typeface="Arial" pitchFamily="34" charset="0"/>
              </a:rPr>
              <a:t>&lt;String, Mammal&gt;();</a:t>
            </a:r>
          </a:p>
          <a:p>
            <a:pPr lvl="1"/>
            <a:r>
              <a:rPr lang="en-US" sz="1400" dirty="0">
                <a:latin typeface="+mj-lt"/>
                <a:cs typeface="Arial" pitchFamily="34" charset="0"/>
              </a:rPr>
              <a:t> </a:t>
            </a:r>
            <a:r>
              <a:rPr lang="en-US" sz="1400" dirty="0" err="1">
                <a:latin typeface="+mj-lt"/>
                <a:cs typeface="Arial" pitchFamily="34" charset="0"/>
              </a:rPr>
              <a:t>map.put</a:t>
            </a:r>
            <a:r>
              <a:rPr lang="en-US" sz="1400" dirty="0">
                <a:latin typeface="+mj-lt"/>
                <a:cs typeface="Arial" pitchFamily="34" charset="0"/>
              </a:rPr>
              <a:t>(“wombat”, new Mammal("wombat"));</a:t>
            </a:r>
          </a:p>
          <a:p>
            <a:pPr lvl="1"/>
            <a:r>
              <a:rPr lang="en-US" sz="1400" dirty="0">
                <a:latin typeface="+mj-lt"/>
                <a:cs typeface="Arial" pitchFamily="34" charset="0"/>
              </a:rPr>
              <a:t> Mammal </a:t>
            </a:r>
            <a:r>
              <a:rPr lang="en-US" sz="1400" dirty="0" err="1">
                <a:latin typeface="+mj-lt"/>
                <a:cs typeface="Arial" pitchFamily="34" charset="0"/>
              </a:rPr>
              <a:t>mammal</a:t>
            </a:r>
            <a:r>
              <a:rPr lang="en-US" sz="1400" dirty="0">
                <a:latin typeface="+mj-lt"/>
                <a:cs typeface="Arial" pitchFamily="34" charset="0"/>
              </a:rPr>
              <a:t> = </a:t>
            </a:r>
            <a:r>
              <a:rPr lang="en-US" sz="1400" dirty="0" err="1">
                <a:latin typeface="+mj-lt"/>
                <a:cs typeface="Arial" pitchFamily="34" charset="0"/>
              </a:rPr>
              <a:t>map.get</a:t>
            </a:r>
            <a:r>
              <a:rPr lang="en-US" sz="1400" dirty="0">
                <a:latin typeface="+mj-lt"/>
                <a:cs typeface="Arial" pitchFamily="34" charset="0"/>
              </a:rPr>
              <a:t>(“wombat”);</a:t>
            </a:r>
          </a:p>
        </p:txBody>
      </p:sp>
    </p:spTree>
    <p:extLst>
      <p:ext uri="{BB962C8B-B14F-4D97-AF65-F5344CB8AC3E}">
        <p14:creationId xmlns:p14="http://schemas.microsoft.com/office/powerpoint/2010/main" val="42234148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4294967295"/>
          </p:nvPr>
        </p:nvSpPr>
        <p:spPr bwMode="auto">
          <a:xfrm>
            <a:off x="0" y="6477000"/>
            <a:ext cx="533400" cy="228600"/>
          </a:xfrm>
          <a:prstGeom prst="rect">
            <a:avLst/>
          </a:prstGeom>
          <a:noFill/>
          <a:ln>
            <a:miter lim="800000"/>
            <a:headEnd/>
            <a:tailEnd/>
          </a:ln>
        </p:spPr>
        <p:txBody>
          <a:bodyPr/>
          <a:lstStyle/>
          <a:p>
            <a:pPr algn="r">
              <a:lnSpc>
                <a:spcPct val="100000"/>
              </a:lnSpc>
              <a:buClrTx/>
              <a:buFontTx/>
              <a:buNone/>
            </a:pPr>
            <a:fld id="{D82C469C-EDE7-475D-B1AC-CE9D46386CFB}" type="slidenum">
              <a:rPr lang="en-US" sz="1000">
                <a:solidFill>
                  <a:schemeClr val="tx1"/>
                </a:solidFill>
                <a:latin typeface="Trebuchet MS" pitchFamily="34" charset="0"/>
              </a:rPr>
              <a:pPr algn="r">
                <a:lnSpc>
                  <a:spcPct val="100000"/>
                </a:lnSpc>
                <a:buClrTx/>
                <a:buFontTx/>
                <a:buNone/>
              </a:pPr>
              <a:t>12</a:t>
            </a:fld>
            <a:endParaRPr lang="en-US" sz="1000">
              <a:solidFill>
                <a:schemeClr val="tx1"/>
              </a:solidFill>
              <a:latin typeface="Trebuchet MS" pitchFamily="34" charset="0"/>
            </a:endParaRPr>
          </a:p>
        </p:txBody>
      </p:sp>
      <p:sp>
        <p:nvSpPr>
          <p:cNvPr id="3" name="Title 2"/>
          <p:cNvSpPr>
            <a:spLocks noGrp="1"/>
          </p:cNvSpPr>
          <p:nvPr>
            <p:ph type="title" idx="4294967295"/>
          </p:nvPr>
        </p:nvSpPr>
        <p:spPr>
          <a:xfrm>
            <a:off x="0" y="412750"/>
            <a:ext cx="8531225" cy="855663"/>
          </a:xfrm>
        </p:spPr>
        <p:txBody>
          <a:bodyPr>
            <a:normAutofit/>
          </a:bodyPr>
          <a:lstStyle/>
          <a:p>
            <a:r>
              <a:rPr lang="en-US" sz="2000" dirty="0"/>
              <a:t>12.3: Using Generics with Collections </a:t>
            </a:r>
            <a:br>
              <a:rPr lang="en-US" sz="2000" dirty="0"/>
            </a:br>
            <a:r>
              <a:rPr lang="en-US" sz="2000" dirty="0"/>
              <a:t>Generics</a:t>
            </a:r>
          </a:p>
        </p:txBody>
      </p:sp>
      <p:sp>
        <p:nvSpPr>
          <p:cNvPr id="2" name="Content Placeholder 1"/>
          <p:cNvSpPr>
            <a:spLocks noGrp="1"/>
          </p:cNvSpPr>
          <p:nvPr>
            <p:ph idx="4294967295"/>
          </p:nvPr>
        </p:nvSpPr>
        <p:spPr>
          <a:xfrm>
            <a:off x="298450" y="1495425"/>
            <a:ext cx="8845550" cy="4643438"/>
          </a:xfrm>
        </p:spPr>
        <p:txBody>
          <a:bodyPr/>
          <a:lstStyle/>
          <a:p>
            <a:r>
              <a:rPr lang="en-US" dirty="0"/>
              <a:t>Using generics, you can do this:</a:t>
            </a:r>
          </a:p>
          <a:p>
            <a:r>
              <a:rPr lang="en-US" dirty="0"/>
              <a:t>Object </a:t>
            </a:r>
            <a:r>
              <a:rPr lang="en-US" dirty="0" err="1"/>
              <a:t>object</a:t>
            </a:r>
            <a:r>
              <a:rPr lang="en-US" dirty="0"/>
              <a:t> = new Integer(5);</a:t>
            </a:r>
          </a:p>
          <a:p>
            <a:r>
              <a:rPr lang="en-US" dirty="0"/>
              <a:t>You can even do this:</a:t>
            </a:r>
          </a:p>
          <a:p>
            <a:r>
              <a:rPr lang="en-US" dirty="0"/>
              <a:t>Object[] </a:t>
            </a:r>
            <a:r>
              <a:rPr lang="en-US" dirty="0" err="1"/>
              <a:t>objArr</a:t>
            </a:r>
            <a:r>
              <a:rPr lang="en-US" dirty="0"/>
              <a:t> = new Integer[5];</a:t>
            </a:r>
          </a:p>
          <a:p>
            <a:r>
              <a:rPr lang="en-US" dirty="0"/>
              <a:t>So you would expect to be able to do this: </a:t>
            </a:r>
            <a:r>
              <a:rPr lang="en-US" dirty="0" err="1"/>
              <a:t>ArrayList</a:t>
            </a:r>
            <a:r>
              <a:rPr lang="en-US" dirty="0"/>
              <a:t>&lt;Object&gt; </a:t>
            </a:r>
            <a:r>
              <a:rPr lang="en-US" dirty="0" err="1"/>
              <a:t>arraylist</a:t>
            </a:r>
            <a:r>
              <a:rPr lang="en-US" dirty="0"/>
              <a:t> = new </a:t>
            </a:r>
            <a:r>
              <a:rPr lang="en-US" dirty="0" err="1"/>
              <a:t>ArrayList</a:t>
            </a:r>
            <a:r>
              <a:rPr lang="en-US" dirty="0"/>
              <a:t>&lt;Integer&gt;();</a:t>
            </a:r>
          </a:p>
          <a:p>
            <a:pPr marL="0" indent="0">
              <a:buNone/>
            </a:pPr>
            <a:r>
              <a:rPr lang="en-US" dirty="0" smtClean="0"/>
              <a:t>  But </a:t>
            </a:r>
            <a:r>
              <a:rPr lang="en-US" dirty="0"/>
              <a:t>you can’t do it!!</a:t>
            </a:r>
          </a:p>
          <a:p>
            <a:pPr lvl="1"/>
            <a:r>
              <a:rPr lang="en-US" dirty="0"/>
              <a:t>This is counter-intuitive at the first glance.</a:t>
            </a:r>
          </a:p>
          <a:p>
            <a:endParaRPr lang="en-US" dirty="0"/>
          </a:p>
        </p:txBody>
      </p:sp>
    </p:spTree>
    <p:extLst>
      <p:ext uri="{BB962C8B-B14F-4D97-AF65-F5344CB8AC3E}">
        <p14:creationId xmlns:p14="http://schemas.microsoft.com/office/powerpoint/2010/main" val="36613096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3"/>
          <p:cNvSpPr>
            <a:spLocks noGrp="1"/>
          </p:cNvSpPr>
          <p:nvPr>
            <p:ph type="sldNum" sz="quarter" idx="4294967295"/>
          </p:nvPr>
        </p:nvSpPr>
        <p:spPr bwMode="auto">
          <a:xfrm>
            <a:off x="0" y="6477000"/>
            <a:ext cx="533400" cy="228600"/>
          </a:xfrm>
          <a:prstGeom prst="rect">
            <a:avLst/>
          </a:prstGeom>
          <a:noFill/>
          <a:ln>
            <a:miter lim="800000"/>
            <a:headEnd/>
            <a:tailEnd/>
          </a:ln>
        </p:spPr>
        <p:txBody>
          <a:bodyPr/>
          <a:lstStyle/>
          <a:p>
            <a:pPr algn="r">
              <a:lnSpc>
                <a:spcPct val="100000"/>
              </a:lnSpc>
              <a:buClrTx/>
              <a:buFontTx/>
              <a:buNone/>
            </a:pPr>
            <a:fld id="{FA4CC7C8-7587-4253-B8C8-DB770E07FC09}" type="slidenum">
              <a:rPr lang="en-US" sz="1000">
                <a:solidFill>
                  <a:schemeClr val="tx1"/>
                </a:solidFill>
                <a:latin typeface="Trebuchet MS" pitchFamily="34" charset="0"/>
              </a:rPr>
              <a:pPr algn="r">
                <a:lnSpc>
                  <a:spcPct val="100000"/>
                </a:lnSpc>
                <a:buClrTx/>
                <a:buFontTx/>
                <a:buNone/>
              </a:pPr>
              <a:t>13</a:t>
            </a:fld>
            <a:endParaRPr lang="en-US" sz="1000">
              <a:solidFill>
                <a:schemeClr val="tx1"/>
              </a:solidFill>
              <a:latin typeface="Trebuchet MS" pitchFamily="34" charset="0"/>
            </a:endParaRPr>
          </a:p>
        </p:txBody>
      </p:sp>
      <p:sp>
        <p:nvSpPr>
          <p:cNvPr id="2" name="Title 1"/>
          <p:cNvSpPr>
            <a:spLocks noGrp="1"/>
          </p:cNvSpPr>
          <p:nvPr>
            <p:ph type="title" idx="4294967295"/>
          </p:nvPr>
        </p:nvSpPr>
        <p:spPr>
          <a:xfrm>
            <a:off x="0" y="412750"/>
            <a:ext cx="8531225" cy="855663"/>
          </a:xfrm>
        </p:spPr>
        <p:txBody>
          <a:bodyPr>
            <a:normAutofit/>
          </a:bodyPr>
          <a:lstStyle/>
          <a:p>
            <a:r>
              <a:rPr lang="en-US" sz="2000" dirty="0"/>
              <a:t>12.3: Using Generics with Collections </a:t>
            </a:r>
            <a:br>
              <a:rPr lang="en-US" sz="2000" dirty="0"/>
            </a:br>
            <a:r>
              <a:rPr lang="en-US" sz="2000" dirty="0" smtClean="0"/>
              <a:t>Generics</a:t>
            </a:r>
            <a:endParaRPr lang="en-US" sz="2000" dirty="0"/>
          </a:p>
        </p:txBody>
      </p:sp>
      <p:sp>
        <p:nvSpPr>
          <p:cNvPr id="35850" name="Rectangle 10"/>
          <p:cNvSpPr>
            <a:spLocks noGrp="1"/>
          </p:cNvSpPr>
          <p:nvPr>
            <p:ph idx="4294967295"/>
          </p:nvPr>
        </p:nvSpPr>
        <p:spPr>
          <a:xfrm>
            <a:off x="298450" y="1495425"/>
            <a:ext cx="8845550" cy="4643438"/>
          </a:xfrm>
        </p:spPr>
        <p:txBody>
          <a:bodyPr/>
          <a:lstStyle/>
          <a:p>
            <a:r>
              <a:rPr lang="en-US" dirty="0">
                <a:solidFill>
                  <a:schemeClr val="tx1"/>
                </a:solidFill>
              </a:rPr>
              <a:t>Why does this compile error occur? </a:t>
            </a:r>
          </a:p>
          <a:p>
            <a:pPr lvl="1"/>
            <a:r>
              <a:rPr lang="en-US" dirty="0">
                <a:solidFill>
                  <a:schemeClr val="tx1"/>
                </a:solidFill>
              </a:rPr>
              <a:t>It is because if it is allowed, </a:t>
            </a:r>
            <a:r>
              <a:rPr lang="en-US" dirty="0" err="1">
                <a:solidFill>
                  <a:schemeClr val="tx1"/>
                </a:solidFill>
              </a:rPr>
              <a:t>ClassCastException</a:t>
            </a:r>
            <a:r>
              <a:rPr lang="en-US" dirty="0">
                <a:solidFill>
                  <a:schemeClr val="tx1"/>
                </a:solidFill>
              </a:rPr>
              <a:t> can occur during runtime – this is not type-safe.</a:t>
            </a:r>
          </a:p>
          <a:p>
            <a:pPr lvl="1"/>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endParaRPr lang="en-US" dirty="0">
              <a:solidFill>
                <a:schemeClr val="tx1"/>
              </a:solidFill>
            </a:endParaRPr>
          </a:p>
          <a:p>
            <a:endParaRPr lang="en-US" dirty="0">
              <a:solidFill>
                <a:schemeClr val="tx1"/>
              </a:solidFill>
            </a:endParaRPr>
          </a:p>
          <a:p>
            <a:r>
              <a:rPr lang="en-US" dirty="0">
                <a:solidFill>
                  <a:schemeClr val="tx1"/>
                </a:solidFill>
              </a:rPr>
              <a:t>There is no inheritance relationship between type arguments of a generic class.</a:t>
            </a:r>
          </a:p>
        </p:txBody>
      </p:sp>
      <p:sp>
        <p:nvSpPr>
          <p:cNvPr id="35846" name="AutoShape 6"/>
          <p:cNvSpPr>
            <a:spLocks noChangeArrowheads="1"/>
          </p:cNvSpPr>
          <p:nvPr/>
        </p:nvSpPr>
        <p:spPr bwMode="auto">
          <a:xfrm>
            <a:off x="555168" y="2535468"/>
            <a:ext cx="8229600" cy="1676400"/>
          </a:xfrm>
          <a:prstGeom prst="roundRect">
            <a:avLst>
              <a:gd name="adj" fmla="val 16667"/>
            </a:avLst>
          </a:prstGeom>
          <a:noFill/>
          <a:ln w="19050">
            <a:solidFill>
              <a:schemeClr val="tx1"/>
            </a:solidFill>
            <a:round/>
            <a:headEnd/>
            <a:tailEnd/>
          </a:ln>
          <a:effectLst/>
        </p:spPr>
        <p:txBody>
          <a:bodyPr wrap="none" anchor="ctr"/>
          <a:lstStyle/>
          <a:p>
            <a:pPr lvl="1"/>
            <a:r>
              <a:rPr lang="en-US" sz="1400" dirty="0" err="1">
                <a:latin typeface="+mj-lt"/>
                <a:cs typeface="Arial" pitchFamily="34" charset="0"/>
              </a:rPr>
              <a:t>ArrayList</a:t>
            </a:r>
            <a:r>
              <a:rPr lang="en-US" sz="1400" dirty="0">
                <a:latin typeface="+mj-lt"/>
                <a:cs typeface="Arial" pitchFamily="34" charset="0"/>
              </a:rPr>
              <a:t>&lt;Integer&gt; </a:t>
            </a:r>
            <a:r>
              <a:rPr lang="en-US" sz="1400" dirty="0" err="1">
                <a:latin typeface="+mj-lt"/>
                <a:cs typeface="Arial" pitchFamily="34" charset="0"/>
              </a:rPr>
              <a:t>ai</a:t>
            </a:r>
            <a:r>
              <a:rPr lang="en-US" sz="1400" dirty="0">
                <a:latin typeface="+mj-lt"/>
                <a:cs typeface="Arial" pitchFamily="34" charset="0"/>
              </a:rPr>
              <a:t> = new </a:t>
            </a:r>
            <a:r>
              <a:rPr lang="en-US" sz="1400" dirty="0" err="1">
                <a:latin typeface="+mj-lt"/>
                <a:cs typeface="Arial" pitchFamily="34" charset="0"/>
              </a:rPr>
              <a:t>ArrayList</a:t>
            </a:r>
            <a:r>
              <a:rPr lang="en-US" sz="1400" dirty="0">
                <a:latin typeface="+mj-lt"/>
                <a:cs typeface="Arial" pitchFamily="34" charset="0"/>
              </a:rPr>
              <a:t>&lt;Integer&gt;();</a:t>
            </a:r>
          </a:p>
          <a:p>
            <a:pPr lvl="1"/>
            <a:r>
              <a:rPr lang="en-US" sz="1400" dirty="0" err="1">
                <a:latin typeface="+mj-lt"/>
                <a:cs typeface="Arial" pitchFamily="34" charset="0"/>
              </a:rPr>
              <a:t>ArrayList</a:t>
            </a:r>
            <a:r>
              <a:rPr lang="en-US" sz="1400" dirty="0">
                <a:latin typeface="+mj-lt"/>
                <a:cs typeface="Arial" pitchFamily="34" charset="0"/>
              </a:rPr>
              <a:t>&lt;Object&gt; </a:t>
            </a:r>
            <a:r>
              <a:rPr lang="en-US" sz="1400" dirty="0" err="1">
                <a:latin typeface="+mj-lt"/>
                <a:cs typeface="Arial" pitchFamily="34" charset="0"/>
              </a:rPr>
              <a:t>ao</a:t>
            </a:r>
            <a:r>
              <a:rPr lang="en-US" sz="1400" dirty="0">
                <a:latin typeface="+mj-lt"/>
                <a:cs typeface="Arial" pitchFamily="34" charset="0"/>
              </a:rPr>
              <a:t> = </a:t>
            </a:r>
            <a:r>
              <a:rPr lang="en-US" sz="1400" dirty="0" err="1">
                <a:latin typeface="+mj-lt"/>
                <a:cs typeface="Arial" pitchFamily="34" charset="0"/>
              </a:rPr>
              <a:t>ai</a:t>
            </a:r>
            <a:r>
              <a:rPr lang="en-US" sz="1400" dirty="0">
                <a:latin typeface="+mj-lt"/>
                <a:cs typeface="Arial" pitchFamily="34" charset="0"/>
              </a:rPr>
              <a:t>;   // If it is allowed at compile time,</a:t>
            </a:r>
          </a:p>
          <a:p>
            <a:pPr lvl="1"/>
            <a:r>
              <a:rPr lang="en-US" sz="1400" dirty="0" err="1">
                <a:latin typeface="+mj-lt"/>
                <a:cs typeface="Arial" pitchFamily="34" charset="0"/>
              </a:rPr>
              <a:t>ao.add</a:t>
            </a:r>
            <a:r>
              <a:rPr lang="en-US" sz="1400" dirty="0">
                <a:latin typeface="+mj-lt"/>
                <a:cs typeface="Arial" pitchFamily="34" charset="0"/>
              </a:rPr>
              <a:t>(new Object());Integer </a:t>
            </a:r>
            <a:r>
              <a:rPr lang="en-US" sz="1400" dirty="0" err="1">
                <a:latin typeface="+mj-lt"/>
                <a:cs typeface="Arial" pitchFamily="34" charset="0"/>
              </a:rPr>
              <a:t>i</a:t>
            </a:r>
            <a:r>
              <a:rPr lang="en-US" sz="1400" dirty="0">
                <a:latin typeface="+mj-lt"/>
                <a:cs typeface="Arial" pitchFamily="34" charset="0"/>
              </a:rPr>
              <a:t> = </a:t>
            </a:r>
            <a:r>
              <a:rPr lang="en-US" sz="1400" dirty="0" err="1">
                <a:latin typeface="+mj-lt"/>
                <a:cs typeface="Arial" pitchFamily="34" charset="0"/>
              </a:rPr>
              <a:t>ao.get</a:t>
            </a:r>
            <a:r>
              <a:rPr lang="en-US" sz="1400" dirty="0">
                <a:latin typeface="+mj-lt"/>
                <a:cs typeface="Arial" pitchFamily="34" charset="0"/>
              </a:rPr>
              <a:t>(0);   // will result in runtime</a:t>
            </a:r>
          </a:p>
          <a:p>
            <a:pPr lvl="1"/>
            <a:r>
              <a:rPr lang="en-US" sz="1400" dirty="0">
                <a:latin typeface="+mj-lt"/>
                <a:cs typeface="Arial" pitchFamily="34" charset="0"/>
              </a:rPr>
              <a:t> </a:t>
            </a:r>
            <a:r>
              <a:rPr lang="en-US" sz="1400" dirty="0" err="1">
                <a:latin typeface="+mj-lt"/>
                <a:cs typeface="Arial" pitchFamily="34" charset="0"/>
              </a:rPr>
              <a:t>ClassCastException</a:t>
            </a:r>
            <a:endParaRPr lang="en-US" sz="1400" dirty="0">
              <a:latin typeface="+mj-lt"/>
              <a:cs typeface="Arial" pitchFamily="34" charset="0"/>
            </a:endParaRPr>
          </a:p>
        </p:txBody>
      </p:sp>
    </p:spTree>
    <p:extLst>
      <p:ext uri="{BB962C8B-B14F-4D97-AF65-F5344CB8AC3E}">
        <p14:creationId xmlns:p14="http://schemas.microsoft.com/office/powerpoint/2010/main" val="4060498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3"/>
          <p:cNvSpPr>
            <a:spLocks noGrp="1"/>
          </p:cNvSpPr>
          <p:nvPr>
            <p:ph type="sldNum" sz="quarter" idx="4294967295"/>
          </p:nvPr>
        </p:nvSpPr>
        <p:spPr bwMode="auto">
          <a:xfrm>
            <a:off x="0" y="6477000"/>
            <a:ext cx="533400" cy="228600"/>
          </a:xfrm>
          <a:prstGeom prst="rect">
            <a:avLst/>
          </a:prstGeom>
          <a:noFill/>
          <a:ln>
            <a:miter lim="800000"/>
            <a:headEnd/>
            <a:tailEnd/>
          </a:ln>
        </p:spPr>
        <p:txBody>
          <a:bodyPr/>
          <a:lstStyle/>
          <a:p>
            <a:pPr algn="r">
              <a:lnSpc>
                <a:spcPct val="100000"/>
              </a:lnSpc>
              <a:buClrTx/>
              <a:buFontTx/>
              <a:buNone/>
            </a:pPr>
            <a:fld id="{0E1B6DCD-48CA-4456-AE73-7777AD0999F2}" type="slidenum">
              <a:rPr lang="en-US" sz="1000">
                <a:solidFill>
                  <a:schemeClr val="tx1"/>
                </a:solidFill>
                <a:latin typeface="Trebuchet MS" pitchFamily="34" charset="0"/>
              </a:rPr>
              <a:pPr algn="r">
                <a:lnSpc>
                  <a:spcPct val="100000"/>
                </a:lnSpc>
                <a:buClrTx/>
                <a:buFontTx/>
                <a:buNone/>
              </a:pPr>
              <a:t>14</a:t>
            </a:fld>
            <a:endParaRPr lang="en-US" sz="1000">
              <a:solidFill>
                <a:schemeClr val="tx1"/>
              </a:solidFill>
              <a:latin typeface="Trebuchet MS" pitchFamily="34" charset="0"/>
            </a:endParaRPr>
          </a:p>
        </p:txBody>
      </p:sp>
      <p:sp>
        <p:nvSpPr>
          <p:cNvPr id="2" name="Title 1"/>
          <p:cNvSpPr>
            <a:spLocks noGrp="1"/>
          </p:cNvSpPr>
          <p:nvPr>
            <p:ph type="title" idx="4294967295"/>
          </p:nvPr>
        </p:nvSpPr>
        <p:spPr>
          <a:xfrm>
            <a:off x="0" y="412750"/>
            <a:ext cx="8531225" cy="855663"/>
          </a:xfrm>
        </p:spPr>
        <p:txBody>
          <a:bodyPr>
            <a:normAutofit/>
          </a:bodyPr>
          <a:lstStyle/>
          <a:p>
            <a:r>
              <a:rPr lang="en-US" sz="2000" dirty="0"/>
              <a:t>12.3: Using Generics with Collections </a:t>
            </a:r>
            <a:br>
              <a:rPr lang="en-US" sz="2000" dirty="0"/>
            </a:br>
            <a:r>
              <a:rPr lang="en-US" sz="2000" dirty="0"/>
              <a:t>Generics</a:t>
            </a:r>
          </a:p>
        </p:txBody>
      </p:sp>
      <p:sp>
        <p:nvSpPr>
          <p:cNvPr id="36874" name="Rectangle 10"/>
          <p:cNvSpPr>
            <a:spLocks noGrp="1"/>
          </p:cNvSpPr>
          <p:nvPr>
            <p:ph idx="4294967295"/>
          </p:nvPr>
        </p:nvSpPr>
        <p:spPr>
          <a:xfrm>
            <a:off x="298450" y="1495425"/>
            <a:ext cx="8845550" cy="4643438"/>
          </a:xfrm>
        </p:spPr>
        <p:txBody>
          <a:bodyPr/>
          <a:lstStyle/>
          <a:p>
            <a:r>
              <a:rPr lang="en-US" dirty="0">
                <a:solidFill>
                  <a:schemeClr val="tx1"/>
                </a:solidFill>
              </a:rPr>
              <a:t>The following code works:</a:t>
            </a:r>
          </a:p>
          <a:p>
            <a:pPr lvl="1"/>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endParaRPr lang="en-US" dirty="0">
              <a:solidFill>
                <a:schemeClr val="tx1"/>
              </a:solidFill>
            </a:endParaRPr>
          </a:p>
          <a:p>
            <a:endParaRPr lang="en-US" dirty="0">
              <a:solidFill>
                <a:schemeClr val="tx1"/>
              </a:solidFill>
            </a:endParaRPr>
          </a:p>
          <a:p>
            <a:r>
              <a:rPr lang="en-US" dirty="0" smtClean="0">
                <a:solidFill>
                  <a:schemeClr val="tx1"/>
                </a:solidFill>
              </a:rPr>
              <a:t>Inheritance </a:t>
            </a:r>
            <a:r>
              <a:rPr lang="en-US" dirty="0">
                <a:solidFill>
                  <a:schemeClr val="tx1"/>
                </a:solidFill>
              </a:rPr>
              <a:t>relationship between Generic classes themselves still exists.</a:t>
            </a:r>
          </a:p>
        </p:txBody>
      </p:sp>
      <p:sp>
        <p:nvSpPr>
          <p:cNvPr id="36870" name="AutoShape 6"/>
          <p:cNvSpPr>
            <a:spLocks noChangeArrowheads="1"/>
          </p:cNvSpPr>
          <p:nvPr/>
        </p:nvSpPr>
        <p:spPr bwMode="auto">
          <a:xfrm>
            <a:off x="762000" y="2136330"/>
            <a:ext cx="7848600" cy="1905000"/>
          </a:xfrm>
          <a:prstGeom prst="roundRect">
            <a:avLst>
              <a:gd name="adj" fmla="val 16667"/>
            </a:avLst>
          </a:prstGeom>
          <a:noFill/>
          <a:ln w="19050">
            <a:solidFill>
              <a:schemeClr val="tx1"/>
            </a:solidFill>
            <a:round/>
            <a:headEnd/>
            <a:tailEnd/>
          </a:ln>
          <a:effectLst/>
        </p:spPr>
        <p:txBody>
          <a:bodyPr wrap="none" anchor="ctr"/>
          <a:lstStyle/>
          <a:p>
            <a:pPr lvl="1"/>
            <a:r>
              <a:rPr lang="en-US" sz="1400" dirty="0" err="1">
                <a:latin typeface="+mj-lt"/>
                <a:cs typeface="Arial" pitchFamily="34" charset="0"/>
              </a:rPr>
              <a:t>ArrayList</a:t>
            </a:r>
            <a:r>
              <a:rPr lang="en-US" sz="1400" dirty="0">
                <a:latin typeface="+mj-lt"/>
                <a:cs typeface="Arial" pitchFamily="34" charset="0"/>
              </a:rPr>
              <a:t>&lt;Integer&gt; </a:t>
            </a:r>
            <a:r>
              <a:rPr lang="en-US" sz="1400" dirty="0" err="1">
                <a:latin typeface="+mj-lt"/>
                <a:cs typeface="Arial" pitchFamily="34" charset="0"/>
              </a:rPr>
              <a:t>ai</a:t>
            </a:r>
            <a:r>
              <a:rPr lang="en-US" sz="1400" dirty="0">
                <a:latin typeface="+mj-lt"/>
                <a:cs typeface="Arial" pitchFamily="34" charset="0"/>
              </a:rPr>
              <a:t> = new </a:t>
            </a:r>
            <a:r>
              <a:rPr lang="en-US" sz="1400" dirty="0" err="1">
                <a:latin typeface="+mj-lt"/>
                <a:cs typeface="Arial" pitchFamily="34" charset="0"/>
              </a:rPr>
              <a:t>ArrayList</a:t>
            </a:r>
            <a:r>
              <a:rPr lang="en-US" sz="1400" dirty="0">
                <a:latin typeface="+mj-lt"/>
                <a:cs typeface="Arial" pitchFamily="34" charset="0"/>
              </a:rPr>
              <a:t>&lt;Integer&gt;();</a:t>
            </a:r>
          </a:p>
          <a:p>
            <a:pPr lvl="1"/>
            <a:r>
              <a:rPr lang="en-US" sz="1400" dirty="0">
                <a:latin typeface="+mj-lt"/>
                <a:cs typeface="Arial" pitchFamily="34" charset="0"/>
              </a:rPr>
              <a:t>List&lt;Integer&gt; </a:t>
            </a:r>
            <a:r>
              <a:rPr lang="en-US" sz="1400" dirty="0" err="1">
                <a:latin typeface="+mj-lt"/>
                <a:cs typeface="Arial" pitchFamily="34" charset="0"/>
              </a:rPr>
              <a:t>li</a:t>
            </a:r>
            <a:r>
              <a:rPr lang="en-US" sz="1400" dirty="0">
                <a:latin typeface="+mj-lt"/>
                <a:cs typeface="Arial" pitchFamily="34" charset="0"/>
              </a:rPr>
              <a:t> = new </a:t>
            </a:r>
            <a:r>
              <a:rPr lang="en-US" sz="1400" dirty="0" err="1">
                <a:latin typeface="+mj-lt"/>
                <a:cs typeface="Arial" pitchFamily="34" charset="0"/>
              </a:rPr>
              <a:t>ArrayList</a:t>
            </a:r>
            <a:r>
              <a:rPr lang="en-US" sz="1400" dirty="0">
                <a:latin typeface="+mj-lt"/>
                <a:cs typeface="Arial" pitchFamily="34" charset="0"/>
              </a:rPr>
              <a:t>&lt;Integer&gt;();</a:t>
            </a:r>
          </a:p>
          <a:p>
            <a:pPr lvl="1"/>
            <a:r>
              <a:rPr lang="en-US" sz="1400" dirty="0">
                <a:latin typeface="+mj-lt"/>
                <a:cs typeface="Arial" pitchFamily="34" charset="0"/>
              </a:rPr>
              <a:t>Collection&lt;Integer&gt; </a:t>
            </a:r>
            <a:r>
              <a:rPr lang="en-US" sz="1400" dirty="0" err="1">
                <a:latin typeface="+mj-lt"/>
                <a:cs typeface="Arial" pitchFamily="34" charset="0"/>
              </a:rPr>
              <a:t>ci</a:t>
            </a:r>
            <a:r>
              <a:rPr lang="en-US" sz="1400" dirty="0">
                <a:latin typeface="+mj-lt"/>
                <a:cs typeface="Arial" pitchFamily="34" charset="0"/>
              </a:rPr>
              <a:t> = new </a:t>
            </a:r>
            <a:r>
              <a:rPr lang="en-US" sz="1400" dirty="0" err="1">
                <a:latin typeface="+mj-lt"/>
                <a:cs typeface="Arial" pitchFamily="34" charset="0"/>
              </a:rPr>
              <a:t>ArrayList</a:t>
            </a:r>
            <a:r>
              <a:rPr lang="en-US" sz="1400" dirty="0">
                <a:latin typeface="+mj-lt"/>
                <a:cs typeface="Arial" pitchFamily="34" charset="0"/>
              </a:rPr>
              <a:t>&lt;Integer&gt;();</a:t>
            </a:r>
          </a:p>
          <a:p>
            <a:pPr lvl="1"/>
            <a:r>
              <a:rPr lang="en-US" sz="1400" dirty="0">
                <a:latin typeface="+mj-lt"/>
                <a:cs typeface="Arial" pitchFamily="34" charset="0"/>
              </a:rPr>
              <a:t>Collection&lt;String&gt; </a:t>
            </a:r>
            <a:r>
              <a:rPr lang="en-US" sz="1400" dirty="0" err="1">
                <a:latin typeface="+mj-lt"/>
                <a:cs typeface="Arial" pitchFamily="34" charset="0"/>
              </a:rPr>
              <a:t>cs</a:t>
            </a:r>
            <a:r>
              <a:rPr lang="en-US" sz="1400" dirty="0">
                <a:latin typeface="+mj-lt"/>
                <a:cs typeface="Arial" pitchFamily="34" charset="0"/>
              </a:rPr>
              <a:t> = new Vector&lt;String&gt;(4);</a:t>
            </a:r>
          </a:p>
        </p:txBody>
      </p:sp>
    </p:spTree>
    <p:extLst>
      <p:ext uri="{BB962C8B-B14F-4D97-AF65-F5344CB8AC3E}">
        <p14:creationId xmlns:p14="http://schemas.microsoft.com/office/powerpoint/2010/main" val="13898118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3"/>
          <p:cNvSpPr>
            <a:spLocks noGrp="1"/>
          </p:cNvSpPr>
          <p:nvPr>
            <p:ph type="sldNum" sz="quarter" idx="4294967295"/>
          </p:nvPr>
        </p:nvSpPr>
        <p:spPr bwMode="auto">
          <a:xfrm>
            <a:off x="0" y="6477000"/>
            <a:ext cx="533400" cy="228600"/>
          </a:xfrm>
          <a:prstGeom prst="rect">
            <a:avLst/>
          </a:prstGeom>
          <a:noFill/>
          <a:ln>
            <a:miter lim="800000"/>
            <a:headEnd/>
            <a:tailEnd/>
          </a:ln>
        </p:spPr>
        <p:txBody>
          <a:bodyPr/>
          <a:lstStyle/>
          <a:p>
            <a:pPr algn="r">
              <a:lnSpc>
                <a:spcPct val="100000"/>
              </a:lnSpc>
              <a:buClrTx/>
              <a:buFontTx/>
              <a:buNone/>
            </a:pPr>
            <a:fld id="{0FA011C9-30B7-450D-BB61-66E8DFD650F3}" type="slidenum">
              <a:rPr lang="en-US" sz="1000">
                <a:solidFill>
                  <a:schemeClr val="tx1"/>
                </a:solidFill>
                <a:latin typeface="Trebuchet MS" pitchFamily="34" charset="0"/>
              </a:rPr>
              <a:pPr algn="r">
                <a:lnSpc>
                  <a:spcPct val="100000"/>
                </a:lnSpc>
                <a:buClrTx/>
                <a:buFontTx/>
                <a:buNone/>
              </a:pPr>
              <a:t>15</a:t>
            </a:fld>
            <a:endParaRPr lang="en-US" sz="1000">
              <a:solidFill>
                <a:schemeClr val="tx1"/>
              </a:solidFill>
              <a:latin typeface="Trebuchet MS" pitchFamily="34" charset="0"/>
            </a:endParaRPr>
          </a:p>
        </p:txBody>
      </p:sp>
      <p:sp>
        <p:nvSpPr>
          <p:cNvPr id="2" name="Title 1"/>
          <p:cNvSpPr>
            <a:spLocks noGrp="1"/>
          </p:cNvSpPr>
          <p:nvPr>
            <p:ph type="title" idx="4294967295"/>
          </p:nvPr>
        </p:nvSpPr>
        <p:spPr>
          <a:xfrm>
            <a:off x="0" y="412750"/>
            <a:ext cx="8531225" cy="855663"/>
          </a:xfrm>
        </p:spPr>
        <p:txBody>
          <a:bodyPr>
            <a:normAutofit/>
          </a:bodyPr>
          <a:lstStyle/>
          <a:p>
            <a:r>
              <a:rPr lang="en-US" sz="2000" dirty="0"/>
              <a:t>12.3: Using Generics with Collections </a:t>
            </a:r>
            <a:br>
              <a:rPr lang="en-US" sz="2000" dirty="0"/>
            </a:br>
            <a:r>
              <a:rPr lang="en-US" sz="2000" dirty="0"/>
              <a:t>Generics</a:t>
            </a:r>
          </a:p>
        </p:txBody>
      </p:sp>
      <p:sp>
        <p:nvSpPr>
          <p:cNvPr id="37900" name="Rectangle 12"/>
          <p:cNvSpPr>
            <a:spLocks noGrp="1"/>
          </p:cNvSpPr>
          <p:nvPr>
            <p:ph idx="4294967295"/>
          </p:nvPr>
        </p:nvSpPr>
        <p:spPr>
          <a:xfrm>
            <a:off x="298450" y="1495425"/>
            <a:ext cx="8845550" cy="4643438"/>
          </a:xfrm>
        </p:spPr>
        <p:txBody>
          <a:bodyPr/>
          <a:lstStyle/>
          <a:p>
            <a:r>
              <a:rPr lang="en-US" dirty="0">
                <a:solidFill>
                  <a:schemeClr val="tx1"/>
                </a:solidFill>
              </a:rPr>
              <a:t>The following code works</a:t>
            </a:r>
            <a:r>
              <a:rPr lang="en-US" dirty="0" smtClean="0">
                <a:solidFill>
                  <a:schemeClr val="tx1"/>
                </a:solidFill>
              </a:rPr>
              <a:t>:</a:t>
            </a:r>
          </a:p>
          <a:p>
            <a:endParaRPr lang="en-US" dirty="0">
              <a:solidFill>
                <a:schemeClr val="tx1"/>
              </a:solidFill>
            </a:endParaRPr>
          </a:p>
          <a:p>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r>
              <a:rPr lang="en-US" dirty="0" smtClean="0">
                <a:solidFill>
                  <a:schemeClr val="tx1"/>
                </a:solidFill>
              </a:rPr>
              <a:t>The </a:t>
            </a:r>
            <a:r>
              <a:rPr lang="en-US" dirty="0">
                <a:solidFill>
                  <a:schemeClr val="tx1"/>
                </a:solidFill>
              </a:rPr>
              <a:t>entries maintain inheritance relationship.</a:t>
            </a:r>
          </a:p>
        </p:txBody>
      </p:sp>
      <p:sp>
        <p:nvSpPr>
          <p:cNvPr id="37894" name="AutoShape 6"/>
          <p:cNvSpPr>
            <a:spLocks noChangeArrowheads="1"/>
          </p:cNvSpPr>
          <p:nvPr/>
        </p:nvSpPr>
        <p:spPr bwMode="auto">
          <a:xfrm>
            <a:off x="762000" y="2115461"/>
            <a:ext cx="7206343" cy="1455050"/>
          </a:xfrm>
          <a:prstGeom prst="roundRect">
            <a:avLst>
              <a:gd name="adj" fmla="val 16667"/>
            </a:avLst>
          </a:prstGeom>
          <a:noFill/>
          <a:ln w="19050">
            <a:solidFill>
              <a:schemeClr val="tx1"/>
            </a:solidFill>
            <a:round/>
            <a:headEnd/>
            <a:tailEnd/>
          </a:ln>
          <a:effectLst/>
        </p:spPr>
        <p:txBody>
          <a:bodyPr wrap="none" anchor="ctr"/>
          <a:lstStyle/>
          <a:p>
            <a:pPr lvl="1"/>
            <a:r>
              <a:rPr lang="en-US" sz="1400" dirty="0" err="1">
                <a:latin typeface="+mj-lt"/>
                <a:cs typeface="Arial" pitchFamily="34" charset="0"/>
              </a:rPr>
              <a:t>ArrayList</a:t>
            </a:r>
            <a:r>
              <a:rPr lang="en-US" sz="1400" dirty="0">
                <a:latin typeface="+mj-lt"/>
                <a:cs typeface="Arial" pitchFamily="34" charset="0"/>
              </a:rPr>
              <a:t>&lt;Number&gt; an = new </a:t>
            </a:r>
            <a:r>
              <a:rPr lang="en-US" sz="1400" dirty="0" err="1">
                <a:latin typeface="+mj-lt"/>
                <a:cs typeface="Arial" pitchFamily="34" charset="0"/>
              </a:rPr>
              <a:t>ArrayList</a:t>
            </a:r>
            <a:r>
              <a:rPr lang="en-US" sz="1400" dirty="0">
                <a:latin typeface="+mj-lt"/>
                <a:cs typeface="Arial" pitchFamily="34" charset="0"/>
              </a:rPr>
              <a:t>&lt;Number&gt;();</a:t>
            </a:r>
          </a:p>
          <a:p>
            <a:pPr lvl="1"/>
            <a:r>
              <a:rPr lang="en-US" sz="1400" dirty="0" err="1">
                <a:latin typeface="+mj-lt"/>
                <a:cs typeface="Arial" pitchFamily="34" charset="0"/>
              </a:rPr>
              <a:t>an.add</a:t>
            </a:r>
            <a:r>
              <a:rPr lang="en-US" sz="1400" dirty="0">
                <a:latin typeface="+mj-lt"/>
                <a:cs typeface="Arial" pitchFamily="34" charset="0"/>
              </a:rPr>
              <a:t>(new Integer(5));</a:t>
            </a:r>
          </a:p>
          <a:p>
            <a:pPr lvl="1"/>
            <a:r>
              <a:rPr lang="en-US" sz="1400" dirty="0" err="1">
                <a:latin typeface="+mj-lt"/>
                <a:cs typeface="Arial" pitchFamily="34" charset="0"/>
              </a:rPr>
              <a:t>an.add</a:t>
            </a:r>
            <a:r>
              <a:rPr lang="en-US" sz="1400" dirty="0">
                <a:latin typeface="+mj-lt"/>
                <a:cs typeface="Arial" pitchFamily="34" charset="0"/>
              </a:rPr>
              <a:t>(new Long(1000L));</a:t>
            </a:r>
          </a:p>
          <a:p>
            <a:pPr lvl="1"/>
            <a:r>
              <a:rPr lang="en-US" sz="1400" dirty="0" err="1">
                <a:latin typeface="+mj-lt"/>
                <a:cs typeface="Arial" pitchFamily="34" charset="0"/>
              </a:rPr>
              <a:t>an.add</a:t>
            </a:r>
            <a:r>
              <a:rPr lang="en-US" sz="1400" dirty="0">
                <a:latin typeface="+mj-lt"/>
                <a:cs typeface="Arial" pitchFamily="34" charset="0"/>
              </a:rPr>
              <a:t>(new String(“hello”)); // compile error</a:t>
            </a:r>
          </a:p>
        </p:txBody>
      </p:sp>
    </p:spTree>
    <p:extLst>
      <p:ext uri="{BB962C8B-B14F-4D97-AF65-F5344CB8AC3E}">
        <p14:creationId xmlns:p14="http://schemas.microsoft.com/office/powerpoint/2010/main" val="5487384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7" name="Rectangle 7"/>
          <p:cNvSpPr>
            <a:spLocks noGrp="1"/>
          </p:cNvSpPr>
          <p:nvPr>
            <p:ph type="title" idx="4294967295"/>
          </p:nvPr>
        </p:nvSpPr>
        <p:spPr>
          <a:xfrm>
            <a:off x="0" y="412750"/>
            <a:ext cx="8531225" cy="855663"/>
          </a:xfrm>
        </p:spPr>
        <p:txBody>
          <a:bodyPr>
            <a:normAutofit/>
          </a:bodyPr>
          <a:lstStyle/>
          <a:p>
            <a:r>
              <a:rPr lang="en-US" sz="2000" dirty="0" smtClean="0"/>
              <a:t>Summary</a:t>
            </a:r>
            <a:endParaRPr lang="en-US" sz="2000" dirty="0"/>
          </a:p>
        </p:txBody>
      </p:sp>
      <p:sp>
        <p:nvSpPr>
          <p:cNvPr id="143368" name="Rectangle 8"/>
          <p:cNvSpPr>
            <a:spLocks noGrp="1"/>
          </p:cNvSpPr>
          <p:nvPr>
            <p:ph idx="4294967295"/>
          </p:nvPr>
        </p:nvSpPr>
        <p:spPr>
          <a:xfrm>
            <a:off x="522514" y="1495425"/>
            <a:ext cx="7267699" cy="4643438"/>
          </a:xfrm>
          <a:noFill/>
        </p:spPr>
        <p:txBody>
          <a:bodyPr/>
          <a:lstStyle/>
          <a:p>
            <a:r>
              <a:rPr lang="en-US" dirty="0" smtClean="0">
                <a:solidFill>
                  <a:schemeClr val="tx1"/>
                </a:solidFill>
              </a:rPr>
              <a:t>Generics</a:t>
            </a:r>
            <a:endParaRPr lang="en-US" dirty="0">
              <a:solidFill>
                <a:schemeClr val="tx1"/>
              </a:solidFill>
            </a:endParaRPr>
          </a:p>
          <a:p>
            <a:r>
              <a:rPr lang="en-US" dirty="0">
                <a:solidFill>
                  <a:schemeClr val="tx1"/>
                </a:solidFill>
              </a:rPr>
              <a:t>Best practices in </a:t>
            </a:r>
            <a:r>
              <a:rPr lang="en-US" dirty="0" smtClean="0">
                <a:solidFill>
                  <a:schemeClr val="tx1"/>
                </a:solidFill>
              </a:rPr>
              <a:t>Generics</a:t>
            </a:r>
            <a:endParaRPr lang="en-US" dirty="0">
              <a:solidFill>
                <a:schemeClr val="tx1"/>
              </a:solidFill>
            </a:endParaRPr>
          </a:p>
        </p:txBody>
      </p:sp>
    </p:spTree>
    <p:extLst>
      <p:ext uri="{BB962C8B-B14F-4D97-AF65-F5344CB8AC3E}">
        <p14:creationId xmlns:p14="http://schemas.microsoft.com/office/powerpoint/2010/main" val="21521626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91" name="Rectangle 7"/>
          <p:cNvSpPr>
            <a:spLocks noGrp="1"/>
          </p:cNvSpPr>
          <p:nvPr>
            <p:ph type="title" idx="4294967295"/>
          </p:nvPr>
        </p:nvSpPr>
        <p:spPr>
          <a:xfrm>
            <a:off x="0" y="412750"/>
            <a:ext cx="8531225" cy="855663"/>
          </a:xfrm>
        </p:spPr>
        <p:txBody>
          <a:bodyPr>
            <a:normAutofit/>
          </a:bodyPr>
          <a:lstStyle/>
          <a:p>
            <a:r>
              <a:rPr lang="en-US" sz="2000" dirty="0" smtClean="0"/>
              <a:t>Review </a:t>
            </a:r>
            <a:r>
              <a:rPr lang="en-US" sz="2000" dirty="0"/>
              <a:t>Questions</a:t>
            </a:r>
          </a:p>
        </p:txBody>
      </p:sp>
      <p:sp>
        <p:nvSpPr>
          <p:cNvPr id="144392" name="Rectangle 8"/>
          <p:cNvSpPr>
            <a:spLocks noGrp="1"/>
          </p:cNvSpPr>
          <p:nvPr>
            <p:ph idx="4294967295"/>
          </p:nvPr>
        </p:nvSpPr>
        <p:spPr>
          <a:xfrm>
            <a:off x="593766" y="1495425"/>
            <a:ext cx="7362702" cy="4643438"/>
          </a:xfrm>
          <a:noFill/>
        </p:spPr>
        <p:txBody>
          <a:bodyPr/>
          <a:lstStyle/>
          <a:p>
            <a:pPr>
              <a:lnSpc>
                <a:spcPts val="3100"/>
              </a:lnSpc>
            </a:pPr>
            <a:r>
              <a:rPr lang="en-US" dirty="0">
                <a:solidFill>
                  <a:schemeClr val="tx1"/>
                </a:solidFill>
              </a:rPr>
              <a:t>Question 1</a:t>
            </a:r>
            <a:r>
              <a:rPr lang="en-US" dirty="0" smtClean="0">
                <a:solidFill>
                  <a:schemeClr val="tx1"/>
                </a:solidFill>
              </a:rPr>
              <a:t>: If a method created to accept argument of List&lt;Object&gt;, then which of the following are valid options to pass? Ex:  void </a:t>
            </a:r>
            <a:r>
              <a:rPr lang="en-US" dirty="0" err="1" smtClean="0">
                <a:solidFill>
                  <a:schemeClr val="tx1"/>
                </a:solidFill>
              </a:rPr>
              <a:t>printList</a:t>
            </a:r>
            <a:r>
              <a:rPr lang="en-US" dirty="0" smtClean="0">
                <a:solidFill>
                  <a:schemeClr val="tx1"/>
                </a:solidFill>
              </a:rPr>
              <a:t>(List&lt;Object&gt;  list)</a:t>
            </a:r>
          </a:p>
          <a:p>
            <a:pPr lvl="1">
              <a:lnSpc>
                <a:spcPts val="3100"/>
              </a:lnSpc>
            </a:pPr>
            <a:r>
              <a:rPr lang="en-US" dirty="0" smtClean="0">
                <a:solidFill>
                  <a:schemeClr val="tx1"/>
                </a:solidFill>
              </a:rPr>
              <a:t>Option1: List&lt;Object&gt;</a:t>
            </a:r>
          </a:p>
          <a:p>
            <a:pPr lvl="1">
              <a:lnSpc>
                <a:spcPts val="3100"/>
              </a:lnSpc>
            </a:pPr>
            <a:r>
              <a:rPr lang="en-US" dirty="0" smtClean="0">
                <a:solidFill>
                  <a:schemeClr val="tx1"/>
                </a:solidFill>
              </a:rPr>
              <a:t>Opt</a:t>
            </a:r>
            <a:r>
              <a:rPr lang="en-US" b="1" dirty="0" smtClean="0">
                <a:solidFill>
                  <a:schemeClr val="tx1"/>
                </a:solidFill>
              </a:rPr>
              <a:t>i</a:t>
            </a:r>
            <a:r>
              <a:rPr lang="en-US" dirty="0" smtClean="0">
                <a:solidFill>
                  <a:schemeClr val="tx1"/>
                </a:solidFill>
              </a:rPr>
              <a:t>on2: List&lt;Integer&gt;</a:t>
            </a:r>
          </a:p>
          <a:p>
            <a:pPr lvl="1">
              <a:lnSpc>
                <a:spcPts val="3100"/>
              </a:lnSpc>
            </a:pPr>
            <a:r>
              <a:rPr lang="en-US" dirty="0" smtClean="0">
                <a:solidFill>
                  <a:schemeClr val="tx1"/>
                </a:solidFill>
              </a:rPr>
              <a:t>Option3: List&lt;Float&gt;</a:t>
            </a:r>
          </a:p>
          <a:p>
            <a:pPr lvl="1">
              <a:lnSpc>
                <a:spcPts val="3100"/>
              </a:lnSpc>
            </a:pPr>
            <a:r>
              <a:rPr lang="en-US" dirty="0" smtClean="0">
                <a:solidFill>
                  <a:schemeClr val="tx1"/>
                </a:solidFill>
              </a:rPr>
              <a:t>Option 4: All of the above</a:t>
            </a:r>
            <a:endParaRPr lang="en-US" dirty="0">
              <a:solidFill>
                <a:schemeClr val="tx1"/>
              </a:solidFill>
            </a:endParaRPr>
          </a:p>
          <a:p>
            <a:pPr lvl="2">
              <a:lnSpc>
                <a:spcPts val="3100"/>
              </a:lnSpc>
            </a:pPr>
            <a:endParaRPr lang="en-US" dirty="0">
              <a:solidFill>
                <a:schemeClr val="tx1"/>
              </a:solidFill>
            </a:endParaRPr>
          </a:p>
          <a:p>
            <a:pPr lvl="2">
              <a:lnSpc>
                <a:spcPts val="3100"/>
              </a:lnSpc>
            </a:pPr>
            <a:endParaRPr lang="en-US" dirty="0">
              <a:solidFill>
                <a:schemeClr val="tx1"/>
              </a:solidFill>
            </a:endParaRPr>
          </a:p>
          <a:p>
            <a:pPr lvl="1">
              <a:lnSpc>
                <a:spcPts val="3100"/>
              </a:lnSpc>
            </a:pPr>
            <a:endParaRPr lang="en-US" b="1" dirty="0">
              <a:solidFill>
                <a:schemeClr val="tx1"/>
              </a:solidFill>
            </a:endParaRPr>
          </a:p>
          <a:p>
            <a:pPr lvl="1">
              <a:lnSpc>
                <a:spcPct val="135000"/>
              </a:lnSpc>
              <a:spcBef>
                <a:spcPct val="0"/>
              </a:spcBef>
              <a:buNone/>
            </a:pPr>
            <a:endParaRPr lang="en-US" dirty="0">
              <a:solidFill>
                <a:schemeClr val="tx1"/>
              </a:solidFill>
            </a:endParaRPr>
          </a:p>
        </p:txBody>
      </p:sp>
    </p:spTree>
    <p:extLst>
      <p:ext uri="{BB962C8B-B14F-4D97-AF65-F5344CB8AC3E}">
        <p14:creationId xmlns:p14="http://schemas.microsoft.com/office/powerpoint/2010/main" val="24758038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Lesson Objectives</a:t>
            </a:r>
            <a:endParaRPr lang="en-US" sz="2000" dirty="0"/>
          </a:p>
        </p:txBody>
      </p:sp>
      <p:sp>
        <p:nvSpPr>
          <p:cNvPr id="2" name="Content Placeholder 1"/>
          <p:cNvSpPr>
            <a:spLocks noGrp="1"/>
          </p:cNvSpPr>
          <p:nvPr>
            <p:ph idx="4294967295"/>
          </p:nvPr>
        </p:nvSpPr>
        <p:spPr>
          <a:xfrm>
            <a:off x="890648" y="1495425"/>
            <a:ext cx="6923316" cy="4643438"/>
          </a:xfrm>
        </p:spPr>
        <p:txBody>
          <a:bodyPr/>
          <a:lstStyle/>
          <a:p>
            <a:r>
              <a:rPr lang="en-US" dirty="0"/>
              <a:t>After completing this lesson, participants will be able to </a:t>
            </a:r>
          </a:p>
          <a:p>
            <a:pPr lvl="1"/>
            <a:r>
              <a:rPr lang="en-US" dirty="0"/>
              <a:t>Understand concept of Generics</a:t>
            </a:r>
          </a:p>
          <a:p>
            <a:pPr lvl="1"/>
            <a:r>
              <a:rPr lang="en-US" dirty="0"/>
              <a:t>Implement generic based collections</a:t>
            </a:r>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37" name="Rectangle 17"/>
          <p:cNvSpPr>
            <a:spLocks noGrp="1"/>
          </p:cNvSpPr>
          <p:nvPr>
            <p:ph type="title" idx="4294967295"/>
          </p:nvPr>
        </p:nvSpPr>
        <p:spPr>
          <a:xfrm>
            <a:off x="0" y="412750"/>
            <a:ext cx="8531225" cy="855663"/>
          </a:xfrm>
        </p:spPr>
        <p:txBody>
          <a:bodyPr>
            <a:normAutofit/>
          </a:bodyPr>
          <a:lstStyle/>
          <a:p>
            <a:r>
              <a:rPr lang="en-US" sz="2000" dirty="0">
                <a:solidFill>
                  <a:prstClr val="black"/>
                </a:solidFill>
              </a:rPr>
              <a:t>12.1: Introduction to Generics </a:t>
            </a:r>
            <a:r>
              <a:rPr lang="en-US" sz="2000" b="1" dirty="0" smtClean="0">
                <a:solidFill>
                  <a:prstClr val="black"/>
                </a:solidFill>
              </a:rPr>
              <a:t/>
            </a:r>
            <a:br>
              <a:rPr lang="en-US" sz="2000" b="1" dirty="0" smtClean="0">
                <a:solidFill>
                  <a:prstClr val="black"/>
                </a:solidFill>
              </a:rPr>
            </a:br>
            <a:r>
              <a:rPr lang="en-US" sz="2000" dirty="0" err="1"/>
              <a:t>Generics</a:t>
            </a:r>
            <a:r>
              <a:rPr lang="en-US" sz="2000" dirty="0"/>
              <a:t> </a:t>
            </a:r>
          </a:p>
        </p:txBody>
      </p:sp>
      <p:sp>
        <p:nvSpPr>
          <p:cNvPr id="158738" name="Rectangle 18"/>
          <p:cNvSpPr>
            <a:spLocks noGrp="1"/>
          </p:cNvSpPr>
          <p:nvPr>
            <p:ph idx="4294967295"/>
          </p:nvPr>
        </p:nvSpPr>
        <p:spPr>
          <a:xfrm>
            <a:off x="298450" y="1495425"/>
            <a:ext cx="8845550" cy="4643438"/>
          </a:xfrm>
        </p:spPr>
        <p:txBody>
          <a:bodyPr/>
          <a:lstStyle/>
          <a:p>
            <a:pPr>
              <a:lnSpc>
                <a:spcPts val="3500"/>
              </a:lnSpc>
            </a:pPr>
            <a:r>
              <a:rPr lang="en-US" dirty="0" smtClean="0">
                <a:solidFill>
                  <a:schemeClr val="tx1"/>
                </a:solidFill>
              </a:rPr>
              <a:t>Generics is </a:t>
            </a:r>
            <a:r>
              <a:rPr lang="en-US" dirty="0">
                <a:solidFill>
                  <a:schemeClr val="tx1"/>
                </a:solidFill>
              </a:rPr>
              <a:t>a mechanism by which a single piece of code can manipulate </a:t>
            </a:r>
            <a:r>
              <a:rPr lang="en-US" dirty="0" smtClean="0">
                <a:solidFill>
                  <a:schemeClr val="tx1"/>
                </a:solidFill>
              </a:rPr>
              <a:t>many different </a:t>
            </a:r>
            <a:r>
              <a:rPr lang="en-US" dirty="0">
                <a:solidFill>
                  <a:schemeClr val="tx1"/>
                </a:solidFill>
              </a:rPr>
              <a:t>data types without explicitly having a separate entity for each data type</a:t>
            </a:r>
            <a:r>
              <a:rPr lang="en-US" dirty="0" smtClean="0">
                <a:solidFill>
                  <a:schemeClr val="tx1"/>
                </a:solidFill>
              </a:rPr>
              <a:t>.</a:t>
            </a:r>
          </a:p>
          <a:p>
            <a:pPr>
              <a:lnSpc>
                <a:spcPts val="3500"/>
              </a:lnSpc>
            </a:pPr>
            <a:endParaRPr lang="en-US" dirty="0">
              <a:solidFill>
                <a:schemeClr val="tx1"/>
              </a:solidFill>
            </a:endParaRPr>
          </a:p>
        </p:txBody>
      </p:sp>
    </p:spTree>
    <p:extLst>
      <p:ext uri="{BB962C8B-B14F-4D97-AF65-F5344CB8AC3E}">
        <p14:creationId xmlns:p14="http://schemas.microsoft.com/office/powerpoint/2010/main" val="41063479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37" name="Rectangle 17"/>
          <p:cNvSpPr>
            <a:spLocks noGrp="1"/>
          </p:cNvSpPr>
          <p:nvPr>
            <p:ph type="title" idx="4294967295"/>
          </p:nvPr>
        </p:nvSpPr>
        <p:spPr>
          <a:xfrm>
            <a:off x="0" y="412750"/>
            <a:ext cx="8531225" cy="855663"/>
          </a:xfrm>
        </p:spPr>
        <p:txBody>
          <a:bodyPr>
            <a:normAutofit/>
          </a:bodyPr>
          <a:lstStyle/>
          <a:p>
            <a:r>
              <a:rPr lang="en-US" sz="2000" dirty="0" smtClean="0">
                <a:solidFill>
                  <a:prstClr val="black"/>
                </a:solidFill>
              </a:rPr>
              <a:t>12.1: Introduction to Generics</a:t>
            </a:r>
            <a:r>
              <a:rPr lang="en-US" sz="2000" b="1" dirty="0" smtClean="0">
                <a:solidFill>
                  <a:prstClr val="black"/>
                </a:solidFill>
              </a:rPr>
              <a:t/>
            </a:r>
            <a:br>
              <a:rPr lang="en-US" sz="2000" b="1" dirty="0" smtClean="0">
                <a:solidFill>
                  <a:prstClr val="black"/>
                </a:solidFill>
              </a:rPr>
            </a:br>
            <a:r>
              <a:rPr lang="en-US" sz="2000" dirty="0" err="1"/>
              <a:t>Generics</a:t>
            </a:r>
            <a:r>
              <a:rPr lang="en-US" sz="2000" dirty="0"/>
              <a:t> </a:t>
            </a:r>
          </a:p>
        </p:txBody>
      </p:sp>
      <p:sp>
        <p:nvSpPr>
          <p:cNvPr id="158738" name="Rectangle 18"/>
          <p:cNvSpPr>
            <a:spLocks noGrp="1"/>
          </p:cNvSpPr>
          <p:nvPr>
            <p:ph idx="4294967295"/>
          </p:nvPr>
        </p:nvSpPr>
        <p:spPr>
          <a:xfrm>
            <a:off x="298450" y="1495425"/>
            <a:ext cx="8845550" cy="4643438"/>
          </a:xfrm>
        </p:spPr>
        <p:txBody>
          <a:bodyPr/>
          <a:lstStyle/>
          <a:p>
            <a:pPr>
              <a:lnSpc>
                <a:spcPts val="3500"/>
              </a:lnSpc>
            </a:pPr>
            <a:r>
              <a:rPr lang="en-US" dirty="0" smtClean="0">
                <a:solidFill>
                  <a:schemeClr val="tx1"/>
                </a:solidFill>
              </a:rPr>
              <a:t>Generics allows programmer to create parameterized types</a:t>
            </a:r>
          </a:p>
          <a:p>
            <a:pPr>
              <a:lnSpc>
                <a:spcPts val="3500"/>
              </a:lnSpc>
            </a:pPr>
            <a:r>
              <a:rPr lang="en-US" dirty="0" smtClean="0">
                <a:solidFill>
                  <a:schemeClr val="tx1"/>
                </a:solidFill>
              </a:rPr>
              <a:t>Instances of such types can be created by passing reference types</a:t>
            </a:r>
          </a:p>
          <a:p>
            <a:pPr>
              <a:lnSpc>
                <a:spcPts val="3500"/>
              </a:lnSpc>
            </a:pPr>
            <a:endParaRPr lang="en-US" dirty="0">
              <a:solidFill>
                <a:schemeClr val="tx1"/>
              </a:solidFill>
            </a:endParaRPr>
          </a:p>
        </p:txBody>
      </p:sp>
      <p:grpSp>
        <p:nvGrpSpPr>
          <p:cNvPr id="32" name="Group 31"/>
          <p:cNvGrpSpPr/>
          <p:nvPr/>
        </p:nvGrpSpPr>
        <p:grpSpPr>
          <a:xfrm>
            <a:off x="4652757" y="4364525"/>
            <a:ext cx="1965758" cy="2021761"/>
            <a:chOff x="1632887" y="4573739"/>
            <a:chExt cx="2518349" cy="2518348"/>
          </a:xfrm>
        </p:grpSpPr>
        <p:pic>
          <p:nvPicPr>
            <p:cNvPr id="33" name="Picture 2" descr="Image result for box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2887" y="4573739"/>
              <a:ext cx="2518349" cy="2518348"/>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33"/>
            <p:cNvSpPr/>
            <p:nvPr/>
          </p:nvSpPr>
          <p:spPr>
            <a:xfrm>
              <a:off x="1703387" y="5681186"/>
              <a:ext cx="1845567" cy="467402"/>
            </a:xfrm>
            <a:prstGeom prst="rect">
              <a:avLst/>
            </a:prstGeom>
            <a:noFill/>
            <a:scene3d>
              <a:camera prst="isometricOffAxis2Left"/>
              <a:lightRig rig="threePt" dir="t"/>
            </a:scene3d>
          </p:spPr>
          <p:txBody>
            <a:bodyPr wrap="none" lIns="91440" tIns="45720" rIns="91440" bIns="45720">
              <a:spAutoFit/>
              <a:scene3d>
                <a:camera prst="orthographicFront"/>
                <a:lightRig rig="soft" dir="t">
                  <a:rot lat="0" lon="0" rev="10800000"/>
                </a:lightRig>
              </a:scene3d>
              <a:sp3d>
                <a:bevelT w="27940" h="12700"/>
                <a:contourClr>
                  <a:srgbClr val="DDDDDD"/>
                </a:contourClr>
              </a:sp3d>
            </a:bodyPr>
            <a:lstStyle/>
            <a:p>
              <a:pPr algn="ctr"/>
              <a:r>
                <a:rPr lang="en-US" sz="2000" b="1" cap="none" spc="150" dirty="0" smtClean="0">
                  <a:ln w="11430"/>
                  <a:solidFill>
                    <a:srgbClr val="F8F8F8"/>
                  </a:solidFill>
                  <a:effectLst>
                    <a:outerShdw blurRad="25400" algn="tl" rotWithShape="0">
                      <a:srgbClr val="000000">
                        <a:alpha val="43000"/>
                      </a:srgbClr>
                    </a:outerShdw>
                  </a:effectLst>
                </a:rPr>
                <a:t>List&lt;Point&gt;</a:t>
              </a:r>
              <a:endParaRPr lang="en-US" sz="2000" b="1" cap="none" spc="150" dirty="0">
                <a:ln w="11430"/>
                <a:solidFill>
                  <a:srgbClr val="F8F8F8"/>
                </a:solidFill>
                <a:effectLst>
                  <a:outerShdw blurRad="25400" algn="tl" rotWithShape="0">
                    <a:srgbClr val="000000">
                      <a:alpha val="43000"/>
                    </a:srgbClr>
                  </a:outerShdw>
                </a:effectLst>
              </a:endParaRPr>
            </a:p>
          </p:txBody>
        </p:sp>
      </p:grpSp>
      <p:grpSp>
        <p:nvGrpSpPr>
          <p:cNvPr id="35" name="Group 34"/>
          <p:cNvGrpSpPr/>
          <p:nvPr/>
        </p:nvGrpSpPr>
        <p:grpSpPr>
          <a:xfrm>
            <a:off x="1561314" y="3207982"/>
            <a:ext cx="1747944" cy="1961259"/>
            <a:chOff x="1519918" y="3848098"/>
            <a:chExt cx="2143125" cy="2143125"/>
          </a:xfrm>
        </p:grpSpPr>
        <p:pic>
          <p:nvPicPr>
            <p:cNvPr id="36" name="Picture 2" descr="Image result for box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9918" y="3848098"/>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37" name="Rectangle 36"/>
            <p:cNvSpPr/>
            <p:nvPr/>
          </p:nvSpPr>
          <p:spPr>
            <a:xfrm>
              <a:off x="1529229" y="4767106"/>
              <a:ext cx="1615198" cy="534703"/>
            </a:xfrm>
            <a:prstGeom prst="rect">
              <a:avLst/>
            </a:prstGeom>
            <a:noFill/>
            <a:scene3d>
              <a:camera prst="isometricOffAxis2Left"/>
              <a:lightRig rig="threePt" dir="t"/>
            </a:scene3d>
          </p:spPr>
          <p:txBody>
            <a:bodyPr wrap="none" lIns="91440" tIns="45720" rIns="91440" bIns="45720">
              <a:spAutoFit/>
              <a:scene3d>
                <a:camera prst="orthographicFront"/>
                <a:lightRig rig="soft" dir="t">
                  <a:rot lat="0" lon="0" rev="10800000"/>
                </a:lightRig>
              </a:scene3d>
              <a:sp3d>
                <a:bevelT w="27940" h="12700"/>
                <a:contourClr>
                  <a:srgbClr val="DDDDDD"/>
                </a:contourClr>
              </a:sp3d>
            </a:bodyPr>
            <a:lstStyle/>
            <a:p>
              <a:pPr algn="ctr"/>
              <a:r>
                <a:rPr lang="en-US" sz="2400" b="1" cap="none" spc="150" dirty="0" smtClean="0">
                  <a:ln w="11430"/>
                  <a:solidFill>
                    <a:srgbClr val="F8F8F8"/>
                  </a:solidFill>
                  <a:effectLst>
                    <a:outerShdw blurRad="25400" algn="tl" rotWithShape="0">
                      <a:srgbClr val="000000">
                        <a:alpha val="43000"/>
                      </a:srgbClr>
                    </a:outerShdw>
                  </a:effectLst>
                </a:rPr>
                <a:t>List&lt;T&gt;</a:t>
              </a:r>
              <a:endParaRPr lang="en-US" sz="2400" b="1" cap="none" spc="150" dirty="0">
                <a:ln w="11430"/>
                <a:solidFill>
                  <a:srgbClr val="F8F8F8"/>
                </a:solidFill>
                <a:effectLst>
                  <a:outerShdw blurRad="25400" algn="tl" rotWithShape="0">
                    <a:srgbClr val="000000">
                      <a:alpha val="43000"/>
                    </a:srgbClr>
                  </a:outerShdw>
                </a:effectLst>
              </a:endParaRPr>
            </a:p>
          </p:txBody>
        </p:sp>
      </p:grpSp>
      <p:grpSp>
        <p:nvGrpSpPr>
          <p:cNvPr id="38" name="Group 37"/>
          <p:cNvGrpSpPr/>
          <p:nvPr/>
        </p:nvGrpSpPr>
        <p:grpSpPr>
          <a:xfrm>
            <a:off x="4652756" y="2369175"/>
            <a:ext cx="1965759" cy="2166799"/>
            <a:chOff x="1519918" y="3848098"/>
            <a:chExt cx="2143125" cy="2143125"/>
          </a:xfrm>
        </p:grpSpPr>
        <p:pic>
          <p:nvPicPr>
            <p:cNvPr id="39" name="Picture 2" descr="Image result for box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9918" y="3848098"/>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40" name="Rectangle 39"/>
            <p:cNvSpPr/>
            <p:nvPr/>
          </p:nvSpPr>
          <p:spPr>
            <a:xfrm>
              <a:off x="1582685" y="4767106"/>
              <a:ext cx="1624360" cy="400103"/>
            </a:xfrm>
            <a:prstGeom prst="rect">
              <a:avLst/>
            </a:prstGeom>
            <a:noFill/>
            <a:scene3d>
              <a:camera prst="isometricOffAxis2Left"/>
              <a:lightRig rig="threePt" dir="t"/>
            </a:scene3d>
          </p:spPr>
          <p:txBody>
            <a:bodyPr wrap="none" lIns="91440" tIns="45720" rIns="91440" bIns="45720">
              <a:spAutoFit/>
              <a:scene3d>
                <a:camera prst="orthographicFront"/>
                <a:lightRig rig="soft" dir="t">
                  <a:rot lat="0" lon="0" rev="10800000"/>
                </a:lightRig>
              </a:scene3d>
              <a:sp3d>
                <a:bevelT w="27940" h="12700"/>
                <a:contourClr>
                  <a:srgbClr val="DDDDDD"/>
                </a:contourClr>
              </a:sp3d>
            </a:bodyPr>
            <a:lstStyle/>
            <a:p>
              <a:pPr algn="ctr"/>
              <a:r>
                <a:rPr lang="en-US" sz="2000" b="1" cap="none" spc="150" dirty="0" smtClean="0">
                  <a:ln w="11430"/>
                  <a:solidFill>
                    <a:srgbClr val="F8F8F8"/>
                  </a:solidFill>
                  <a:effectLst>
                    <a:outerShdw blurRad="25400" algn="tl" rotWithShape="0">
                      <a:srgbClr val="000000">
                        <a:alpha val="43000"/>
                      </a:srgbClr>
                    </a:outerShdw>
                  </a:effectLst>
                </a:rPr>
                <a:t>List&lt;String&gt;</a:t>
              </a:r>
              <a:endParaRPr lang="en-US" sz="2000" b="1" cap="none" spc="150" dirty="0">
                <a:ln w="11430"/>
                <a:solidFill>
                  <a:srgbClr val="F8F8F8"/>
                </a:solidFill>
                <a:effectLst>
                  <a:outerShdw blurRad="25400" algn="tl" rotWithShape="0">
                    <a:srgbClr val="000000">
                      <a:alpha val="43000"/>
                    </a:srgbClr>
                  </a:outerShdw>
                </a:effectLst>
              </a:endParaRPr>
            </a:p>
          </p:txBody>
        </p:sp>
      </p:grpSp>
      <p:sp>
        <p:nvSpPr>
          <p:cNvPr id="41" name="Right Arrow 40"/>
          <p:cNvSpPr/>
          <p:nvPr/>
        </p:nvSpPr>
        <p:spPr>
          <a:xfrm rot="20530978">
            <a:off x="3720393" y="3471717"/>
            <a:ext cx="845550" cy="4425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ight Arrow 41"/>
          <p:cNvSpPr/>
          <p:nvPr/>
        </p:nvSpPr>
        <p:spPr>
          <a:xfrm rot="972487">
            <a:off x="3656880" y="4494415"/>
            <a:ext cx="805797" cy="4250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p:cNvSpPr txBox="1"/>
          <p:nvPr/>
        </p:nvSpPr>
        <p:spPr>
          <a:xfrm>
            <a:off x="3616612" y="3077613"/>
            <a:ext cx="731290" cy="369332"/>
          </a:xfrm>
          <a:prstGeom prst="rect">
            <a:avLst/>
          </a:prstGeom>
          <a:noFill/>
        </p:spPr>
        <p:txBody>
          <a:bodyPr wrap="none" rtlCol="0">
            <a:spAutoFit/>
          </a:bodyPr>
          <a:lstStyle/>
          <a:p>
            <a:r>
              <a:rPr lang="en-US" dirty="0" smtClean="0"/>
              <a:t>String</a:t>
            </a:r>
            <a:endParaRPr lang="en-US" dirty="0"/>
          </a:p>
        </p:txBody>
      </p:sp>
      <p:sp>
        <p:nvSpPr>
          <p:cNvPr id="44" name="TextBox 43"/>
          <p:cNvSpPr txBox="1"/>
          <p:nvPr/>
        </p:nvSpPr>
        <p:spPr>
          <a:xfrm>
            <a:off x="3613569" y="4934660"/>
            <a:ext cx="670055" cy="369332"/>
          </a:xfrm>
          <a:prstGeom prst="rect">
            <a:avLst/>
          </a:prstGeom>
          <a:noFill/>
        </p:spPr>
        <p:txBody>
          <a:bodyPr wrap="none" rtlCol="0">
            <a:spAutoFit/>
          </a:bodyPr>
          <a:lstStyle/>
          <a:p>
            <a:r>
              <a:rPr lang="en-US" dirty="0" smtClean="0"/>
              <a:t>Point</a:t>
            </a:r>
            <a:endParaRPr lang="en-US" dirty="0"/>
          </a:p>
        </p:txBody>
      </p:sp>
      <p:sp>
        <p:nvSpPr>
          <p:cNvPr id="45" name="TextBox 44"/>
          <p:cNvSpPr txBox="1"/>
          <p:nvPr/>
        </p:nvSpPr>
        <p:spPr>
          <a:xfrm>
            <a:off x="1725689" y="5029776"/>
            <a:ext cx="1003801" cy="369332"/>
          </a:xfrm>
          <a:prstGeom prst="rect">
            <a:avLst/>
          </a:prstGeom>
          <a:noFill/>
        </p:spPr>
        <p:txBody>
          <a:bodyPr wrap="none" rtlCol="0">
            <a:spAutoFit/>
          </a:bodyPr>
          <a:lstStyle/>
          <a:p>
            <a:r>
              <a:rPr lang="en-US" dirty="0" smtClean="0"/>
              <a:t>Generics</a:t>
            </a:r>
            <a:endParaRPr lang="en-US" dirty="0"/>
          </a:p>
        </p:txBody>
      </p:sp>
    </p:spTree>
    <p:extLst>
      <p:ext uri="{BB962C8B-B14F-4D97-AF65-F5344CB8AC3E}">
        <p14:creationId xmlns:p14="http://schemas.microsoft.com/office/powerpoint/2010/main" val="6305105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p:cNvSpPr>
          <p:nvPr>
            <p:ph type="title" idx="4294967295"/>
          </p:nvPr>
        </p:nvSpPr>
        <p:spPr>
          <a:xfrm>
            <a:off x="0" y="412750"/>
            <a:ext cx="8531225" cy="855663"/>
          </a:xfrm>
        </p:spPr>
        <p:txBody>
          <a:bodyPr>
            <a:normAutofit/>
          </a:bodyPr>
          <a:lstStyle/>
          <a:p>
            <a:r>
              <a:rPr lang="en-US" sz="2000" dirty="0" smtClean="0"/>
              <a:t>12.2: Writing Generic Classes</a:t>
            </a:r>
            <a:r>
              <a:rPr lang="en-US" sz="2000" b="1" dirty="0"/>
              <a:t/>
            </a:r>
            <a:br>
              <a:rPr lang="en-US" sz="2000" b="1" dirty="0"/>
            </a:br>
            <a:r>
              <a:rPr lang="en-US" sz="2000" dirty="0"/>
              <a:t>Generics Fundamentals</a:t>
            </a:r>
          </a:p>
        </p:txBody>
      </p:sp>
      <p:sp>
        <p:nvSpPr>
          <p:cNvPr id="178179" name="Rectangle 3"/>
          <p:cNvSpPr>
            <a:spLocks noGrp="1"/>
          </p:cNvSpPr>
          <p:nvPr>
            <p:ph idx="4294967295"/>
          </p:nvPr>
        </p:nvSpPr>
        <p:spPr>
          <a:xfrm>
            <a:off x="298450" y="1495425"/>
            <a:ext cx="8845550" cy="4643438"/>
          </a:xfrm>
        </p:spPr>
        <p:txBody>
          <a:bodyPr>
            <a:normAutofit/>
          </a:bodyPr>
          <a:lstStyle/>
          <a:p>
            <a:r>
              <a:rPr lang="en-US" dirty="0" smtClean="0">
                <a:solidFill>
                  <a:schemeClr val="tx1"/>
                </a:solidFill>
              </a:rPr>
              <a:t>Consider the class given to send the message of type String</a:t>
            </a:r>
          </a:p>
          <a:p>
            <a:r>
              <a:rPr lang="en-US" dirty="0" smtClean="0">
                <a:solidFill>
                  <a:schemeClr val="tx1"/>
                </a:solidFill>
              </a:rPr>
              <a:t>Can we reuse the same class to send message of type Employee?</a:t>
            </a:r>
          </a:p>
          <a:p>
            <a:endParaRPr lang="en-US" dirty="0">
              <a:solidFill>
                <a:schemeClr val="tx1"/>
              </a:solidFill>
            </a:endParaRPr>
          </a:p>
        </p:txBody>
      </p:sp>
      <p:sp>
        <p:nvSpPr>
          <p:cNvPr id="8" name="AutoShape 4"/>
          <p:cNvSpPr>
            <a:spLocks noChangeArrowheads="1"/>
          </p:cNvSpPr>
          <p:nvPr/>
        </p:nvSpPr>
        <p:spPr bwMode="auto">
          <a:xfrm>
            <a:off x="660400" y="2772729"/>
            <a:ext cx="7848600" cy="3088243"/>
          </a:xfrm>
          <a:prstGeom prst="roundRect">
            <a:avLst>
              <a:gd name="adj" fmla="val 16667"/>
            </a:avLst>
          </a:prstGeom>
          <a:noFill/>
          <a:ln w="19050">
            <a:solidFill>
              <a:schemeClr val="tx1"/>
            </a:solidFill>
            <a:round/>
            <a:headEnd/>
            <a:tailEnd/>
          </a:ln>
          <a:effectLst/>
        </p:spPr>
        <p:txBody>
          <a:bodyPr wrap="none" anchor="ctr"/>
          <a:lstStyle/>
          <a:p>
            <a:pPr lvl="1"/>
            <a:r>
              <a:rPr lang="en-US" sz="1600" dirty="0" smtClean="0">
                <a:latin typeface="+mj-lt"/>
                <a:cs typeface="Arial" pitchFamily="34" charset="0"/>
              </a:rPr>
              <a:t>public class Sender{</a:t>
            </a:r>
          </a:p>
          <a:p>
            <a:pPr lvl="1"/>
            <a:r>
              <a:rPr lang="en-US" sz="1600" dirty="0" smtClean="0">
                <a:latin typeface="+mj-lt"/>
                <a:cs typeface="Arial" pitchFamily="34" charset="0"/>
              </a:rPr>
              <a:t>    private String message;</a:t>
            </a:r>
          </a:p>
          <a:p>
            <a:pPr lvl="1"/>
            <a:r>
              <a:rPr lang="en-US" sz="1600" dirty="0">
                <a:latin typeface="+mj-lt"/>
                <a:cs typeface="Arial" pitchFamily="34" charset="0"/>
              </a:rPr>
              <a:t> </a:t>
            </a:r>
            <a:r>
              <a:rPr lang="en-US" sz="1600" dirty="0" smtClean="0">
                <a:latin typeface="+mj-lt"/>
                <a:cs typeface="Arial" pitchFamily="34" charset="0"/>
              </a:rPr>
              <a:t>   public </a:t>
            </a:r>
            <a:r>
              <a:rPr lang="en-US" sz="1600" dirty="0" err="1" smtClean="0">
                <a:latin typeface="+mj-lt"/>
                <a:cs typeface="Arial" pitchFamily="34" charset="0"/>
              </a:rPr>
              <a:t>setMessage</a:t>
            </a:r>
            <a:r>
              <a:rPr lang="en-US" sz="1600" dirty="0" smtClean="0">
                <a:latin typeface="+mj-lt"/>
                <a:cs typeface="Arial" pitchFamily="34" charset="0"/>
              </a:rPr>
              <a:t>(String message) {</a:t>
            </a:r>
            <a:br>
              <a:rPr lang="en-US" sz="1600" dirty="0" smtClean="0">
                <a:latin typeface="+mj-lt"/>
                <a:cs typeface="Arial" pitchFamily="34" charset="0"/>
              </a:rPr>
            </a:br>
            <a:r>
              <a:rPr lang="en-US" sz="1600" dirty="0" smtClean="0">
                <a:latin typeface="+mj-lt"/>
                <a:cs typeface="Arial" pitchFamily="34" charset="0"/>
              </a:rPr>
              <a:t>           </a:t>
            </a:r>
            <a:r>
              <a:rPr lang="en-US" sz="1600" dirty="0" err="1" smtClean="0">
                <a:latin typeface="+mj-lt"/>
                <a:cs typeface="Arial" pitchFamily="34" charset="0"/>
              </a:rPr>
              <a:t>this.message</a:t>
            </a:r>
            <a:r>
              <a:rPr lang="en-US" sz="1600" dirty="0" smtClean="0">
                <a:latin typeface="+mj-lt"/>
                <a:cs typeface="Arial" pitchFamily="34" charset="0"/>
              </a:rPr>
              <a:t> = message;</a:t>
            </a:r>
          </a:p>
          <a:p>
            <a:pPr lvl="1"/>
            <a:r>
              <a:rPr lang="en-US" sz="1600" dirty="0">
                <a:latin typeface="+mj-lt"/>
                <a:cs typeface="Arial" pitchFamily="34" charset="0"/>
              </a:rPr>
              <a:t> </a:t>
            </a:r>
            <a:r>
              <a:rPr lang="en-US" sz="1600" dirty="0" smtClean="0">
                <a:latin typeface="+mj-lt"/>
                <a:cs typeface="Arial" pitchFamily="34" charset="0"/>
              </a:rPr>
              <a:t>   } </a:t>
            </a:r>
          </a:p>
          <a:p>
            <a:pPr lvl="1"/>
            <a:r>
              <a:rPr lang="en-US" sz="1600" dirty="0">
                <a:latin typeface="+mj-lt"/>
                <a:cs typeface="Arial" pitchFamily="34" charset="0"/>
              </a:rPr>
              <a:t> </a:t>
            </a:r>
            <a:r>
              <a:rPr lang="en-US" sz="1600" dirty="0" smtClean="0">
                <a:latin typeface="+mj-lt"/>
                <a:cs typeface="Arial" pitchFamily="34" charset="0"/>
              </a:rPr>
              <a:t>   public </a:t>
            </a:r>
            <a:r>
              <a:rPr lang="en-US" sz="1600" dirty="0" err="1" smtClean="0">
                <a:latin typeface="+mj-lt"/>
                <a:cs typeface="Arial" pitchFamily="34" charset="0"/>
              </a:rPr>
              <a:t>sendMessage</a:t>
            </a:r>
            <a:r>
              <a:rPr lang="en-US" sz="1600" dirty="0" smtClean="0">
                <a:latin typeface="+mj-lt"/>
                <a:cs typeface="Arial" pitchFamily="34" charset="0"/>
              </a:rPr>
              <a:t>() {</a:t>
            </a:r>
            <a:br>
              <a:rPr lang="en-US" sz="1600" dirty="0" smtClean="0">
                <a:latin typeface="+mj-lt"/>
                <a:cs typeface="Arial" pitchFamily="34" charset="0"/>
              </a:rPr>
            </a:br>
            <a:r>
              <a:rPr lang="en-US" sz="1600" dirty="0" smtClean="0">
                <a:latin typeface="+mj-lt"/>
                <a:cs typeface="Arial" pitchFamily="34" charset="0"/>
              </a:rPr>
              <a:t>	  //logic to send message</a:t>
            </a:r>
          </a:p>
          <a:p>
            <a:pPr lvl="1"/>
            <a:r>
              <a:rPr lang="en-US" sz="1600" dirty="0">
                <a:latin typeface="+mj-lt"/>
                <a:cs typeface="Arial" pitchFamily="34" charset="0"/>
              </a:rPr>
              <a:t> </a:t>
            </a:r>
            <a:r>
              <a:rPr lang="en-US" sz="1600" dirty="0" smtClean="0">
                <a:latin typeface="+mj-lt"/>
                <a:cs typeface="Arial" pitchFamily="34" charset="0"/>
              </a:rPr>
              <a:t>    }</a:t>
            </a:r>
          </a:p>
          <a:p>
            <a:pPr lvl="1"/>
            <a:r>
              <a:rPr lang="en-US" sz="1600" dirty="0" smtClean="0">
                <a:latin typeface="+mj-lt"/>
                <a:cs typeface="Arial" pitchFamily="34" charset="0"/>
              </a:rPr>
              <a:t>}</a:t>
            </a:r>
            <a:endParaRPr lang="en-US" sz="1600" dirty="0">
              <a:latin typeface="+mj-lt"/>
              <a:cs typeface="Arial" pitchFamily="34" charset="0"/>
            </a:endParaRPr>
          </a:p>
        </p:txBody>
      </p:sp>
      <p:pic>
        <p:nvPicPr>
          <p:cNvPr id="9" name="Picture 6" descr="light bulb2"/>
          <p:cNvPicPr>
            <a:picLocks noChangeAspect="1" noChangeArrowheads="1"/>
          </p:cNvPicPr>
          <p:nvPr/>
        </p:nvPicPr>
        <p:blipFill>
          <a:blip r:embed="rId3"/>
          <a:srcRect/>
          <a:stretch>
            <a:fillRect/>
          </a:stretch>
        </p:blipFill>
        <p:spPr bwMode="auto">
          <a:xfrm>
            <a:off x="7792919" y="2425854"/>
            <a:ext cx="914400" cy="914400"/>
          </a:xfrm>
          <a:prstGeom prst="rect">
            <a:avLst/>
          </a:prstGeom>
          <a:noFill/>
        </p:spPr>
      </p:pic>
    </p:spTree>
    <p:extLst>
      <p:ext uri="{BB962C8B-B14F-4D97-AF65-F5344CB8AC3E}">
        <p14:creationId xmlns:p14="http://schemas.microsoft.com/office/powerpoint/2010/main" val="30705806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p:cNvSpPr>
          <p:nvPr>
            <p:ph type="title" idx="4294967295"/>
          </p:nvPr>
        </p:nvSpPr>
        <p:spPr>
          <a:xfrm>
            <a:off x="0" y="412750"/>
            <a:ext cx="8531225" cy="855663"/>
          </a:xfrm>
        </p:spPr>
        <p:txBody>
          <a:bodyPr>
            <a:normAutofit/>
          </a:bodyPr>
          <a:lstStyle/>
          <a:p>
            <a:r>
              <a:rPr lang="en-US" sz="2000" dirty="0" smtClean="0"/>
              <a:t>12.2: Writing Generic Classes</a:t>
            </a:r>
            <a:r>
              <a:rPr lang="en-US" sz="2000" b="1" dirty="0"/>
              <a:t/>
            </a:r>
            <a:br>
              <a:rPr lang="en-US" sz="2000" b="1" dirty="0"/>
            </a:br>
            <a:r>
              <a:rPr lang="en-US" sz="2000" dirty="0"/>
              <a:t>Writing Generic Types</a:t>
            </a:r>
          </a:p>
        </p:txBody>
      </p:sp>
      <p:sp>
        <p:nvSpPr>
          <p:cNvPr id="178179" name="Rectangle 3"/>
          <p:cNvSpPr>
            <a:spLocks noGrp="1"/>
          </p:cNvSpPr>
          <p:nvPr>
            <p:ph idx="4294967295"/>
          </p:nvPr>
        </p:nvSpPr>
        <p:spPr>
          <a:xfrm>
            <a:off x="298450" y="1495425"/>
            <a:ext cx="8845550" cy="4643438"/>
          </a:xfrm>
        </p:spPr>
        <p:txBody>
          <a:bodyPr>
            <a:normAutofit/>
          </a:bodyPr>
          <a:lstStyle/>
          <a:p>
            <a:r>
              <a:rPr lang="en-US" dirty="0" smtClean="0">
                <a:solidFill>
                  <a:schemeClr val="tx1"/>
                </a:solidFill>
              </a:rPr>
              <a:t>How to create a sender class to send generic type of message?</a:t>
            </a:r>
          </a:p>
          <a:p>
            <a:endParaRPr lang="en-US" dirty="0" smtClean="0">
              <a:solidFill>
                <a:schemeClr val="tx1"/>
              </a:solidFill>
            </a:endParaRPr>
          </a:p>
          <a:p>
            <a:endParaRPr lang="en-US" dirty="0">
              <a:solidFill>
                <a:schemeClr val="tx1"/>
              </a:solidFill>
            </a:endParaRPr>
          </a:p>
        </p:txBody>
      </p:sp>
      <p:sp>
        <p:nvSpPr>
          <p:cNvPr id="8" name="AutoShape 4"/>
          <p:cNvSpPr>
            <a:spLocks noChangeArrowheads="1"/>
          </p:cNvSpPr>
          <p:nvPr/>
        </p:nvSpPr>
        <p:spPr bwMode="auto">
          <a:xfrm>
            <a:off x="660400" y="1930897"/>
            <a:ext cx="7848600" cy="3088243"/>
          </a:xfrm>
          <a:prstGeom prst="roundRect">
            <a:avLst>
              <a:gd name="adj" fmla="val 16667"/>
            </a:avLst>
          </a:prstGeom>
          <a:noFill/>
          <a:ln w="19050">
            <a:solidFill>
              <a:schemeClr val="tx1"/>
            </a:solidFill>
            <a:round/>
            <a:headEnd/>
            <a:tailEnd/>
          </a:ln>
          <a:effectLst/>
        </p:spPr>
        <p:txBody>
          <a:bodyPr wrap="none" anchor="ctr"/>
          <a:lstStyle/>
          <a:p>
            <a:pPr lvl="1"/>
            <a:r>
              <a:rPr lang="en-US" sz="1600" dirty="0" smtClean="0">
                <a:latin typeface="+mj-lt"/>
                <a:cs typeface="Arial" pitchFamily="34" charset="0"/>
              </a:rPr>
              <a:t>public class Sender&lt;</a:t>
            </a:r>
            <a:r>
              <a:rPr lang="en-US" sz="1600" b="1" dirty="0" smtClean="0">
                <a:latin typeface="+mj-lt"/>
                <a:cs typeface="Arial" pitchFamily="34" charset="0"/>
              </a:rPr>
              <a:t>T</a:t>
            </a:r>
            <a:r>
              <a:rPr lang="en-US" sz="1600" dirty="0" smtClean="0">
                <a:latin typeface="+mj-lt"/>
                <a:cs typeface="Arial" pitchFamily="34" charset="0"/>
              </a:rPr>
              <a:t>&gt;{</a:t>
            </a:r>
          </a:p>
          <a:p>
            <a:pPr lvl="1"/>
            <a:r>
              <a:rPr lang="en-US" sz="1600" dirty="0" smtClean="0">
                <a:latin typeface="+mj-lt"/>
                <a:cs typeface="Arial" pitchFamily="34" charset="0"/>
              </a:rPr>
              <a:t>    private </a:t>
            </a:r>
            <a:r>
              <a:rPr lang="en-US" sz="1600" b="1" dirty="0" smtClean="0">
                <a:latin typeface="+mj-lt"/>
                <a:cs typeface="Arial" pitchFamily="34" charset="0"/>
              </a:rPr>
              <a:t>T</a:t>
            </a:r>
            <a:r>
              <a:rPr lang="en-US" sz="1600" dirty="0" smtClean="0">
                <a:latin typeface="+mj-lt"/>
                <a:cs typeface="Arial" pitchFamily="34" charset="0"/>
              </a:rPr>
              <a:t> message;</a:t>
            </a:r>
          </a:p>
          <a:p>
            <a:pPr lvl="1"/>
            <a:r>
              <a:rPr lang="en-US" sz="1600" dirty="0">
                <a:latin typeface="+mj-lt"/>
                <a:cs typeface="Arial" pitchFamily="34" charset="0"/>
              </a:rPr>
              <a:t> </a:t>
            </a:r>
            <a:r>
              <a:rPr lang="en-US" sz="1600" dirty="0" smtClean="0">
                <a:latin typeface="+mj-lt"/>
                <a:cs typeface="Arial" pitchFamily="34" charset="0"/>
              </a:rPr>
              <a:t>   public </a:t>
            </a:r>
            <a:r>
              <a:rPr lang="en-US" sz="1600" dirty="0" err="1" smtClean="0">
                <a:latin typeface="+mj-lt"/>
                <a:cs typeface="Arial" pitchFamily="34" charset="0"/>
              </a:rPr>
              <a:t>setMessage</a:t>
            </a:r>
            <a:r>
              <a:rPr lang="en-US" sz="1600" dirty="0" smtClean="0">
                <a:latin typeface="+mj-lt"/>
                <a:cs typeface="Arial" pitchFamily="34" charset="0"/>
              </a:rPr>
              <a:t>(</a:t>
            </a:r>
            <a:r>
              <a:rPr lang="en-US" sz="1600" b="1" dirty="0" smtClean="0">
                <a:latin typeface="+mj-lt"/>
                <a:cs typeface="Arial" pitchFamily="34" charset="0"/>
              </a:rPr>
              <a:t>T</a:t>
            </a:r>
            <a:r>
              <a:rPr lang="en-US" sz="1600" dirty="0" smtClean="0">
                <a:latin typeface="+mj-lt"/>
                <a:cs typeface="Arial" pitchFamily="34" charset="0"/>
              </a:rPr>
              <a:t> message) {</a:t>
            </a:r>
            <a:br>
              <a:rPr lang="en-US" sz="1600" dirty="0" smtClean="0">
                <a:latin typeface="+mj-lt"/>
                <a:cs typeface="Arial" pitchFamily="34" charset="0"/>
              </a:rPr>
            </a:br>
            <a:r>
              <a:rPr lang="en-US" sz="1600" dirty="0" smtClean="0">
                <a:latin typeface="+mj-lt"/>
                <a:cs typeface="Arial" pitchFamily="34" charset="0"/>
              </a:rPr>
              <a:t>           </a:t>
            </a:r>
            <a:r>
              <a:rPr lang="en-US" sz="1600" dirty="0" err="1" smtClean="0">
                <a:latin typeface="+mj-lt"/>
                <a:cs typeface="Arial" pitchFamily="34" charset="0"/>
              </a:rPr>
              <a:t>this.message</a:t>
            </a:r>
            <a:r>
              <a:rPr lang="en-US" sz="1600" dirty="0" smtClean="0">
                <a:latin typeface="+mj-lt"/>
                <a:cs typeface="Arial" pitchFamily="34" charset="0"/>
              </a:rPr>
              <a:t> = message;</a:t>
            </a:r>
          </a:p>
          <a:p>
            <a:pPr lvl="1"/>
            <a:r>
              <a:rPr lang="en-US" sz="1600" dirty="0">
                <a:latin typeface="+mj-lt"/>
                <a:cs typeface="Arial" pitchFamily="34" charset="0"/>
              </a:rPr>
              <a:t> </a:t>
            </a:r>
            <a:r>
              <a:rPr lang="en-US" sz="1600" dirty="0" smtClean="0">
                <a:latin typeface="+mj-lt"/>
                <a:cs typeface="Arial" pitchFamily="34" charset="0"/>
              </a:rPr>
              <a:t>   } </a:t>
            </a:r>
          </a:p>
          <a:p>
            <a:pPr lvl="1"/>
            <a:r>
              <a:rPr lang="en-US" sz="1600" dirty="0">
                <a:latin typeface="+mj-lt"/>
                <a:cs typeface="Arial" pitchFamily="34" charset="0"/>
              </a:rPr>
              <a:t> </a:t>
            </a:r>
            <a:r>
              <a:rPr lang="en-US" sz="1600" dirty="0" smtClean="0">
                <a:latin typeface="+mj-lt"/>
                <a:cs typeface="Arial" pitchFamily="34" charset="0"/>
              </a:rPr>
              <a:t>   public </a:t>
            </a:r>
            <a:r>
              <a:rPr lang="en-US" sz="1600" dirty="0" err="1" smtClean="0">
                <a:latin typeface="+mj-lt"/>
                <a:cs typeface="Arial" pitchFamily="34" charset="0"/>
              </a:rPr>
              <a:t>sendMessage</a:t>
            </a:r>
            <a:r>
              <a:rPr lang="en-US" sz="1600" dirty="0" smtClean="0">
                <a:latin typeface="+mj-lt"/>
                <a:cs typeface="Arial" pitchFamily="34" charset="0"/>
              </a:rPr>
              <a:t>() {</a:t>
            </a:r>
            <a:br>
              <a:rPr lang="en-US" sz="1600" dirty="0" smtClean="0">
                <a:latin typeface="+mj-lt"/>
                <a:cs typeface="Arial" pitchFamily="34" charset="0"/>
              </a:rPr>
            </a:br>
            <a:r>
              <a:rPr lang="en-US" sz="1600" dirty="0" smtClean="0">
                <a:latin typeface="+mj-lt"/>
                <a:cs typeface="Arial" pitchFamily="34" charset="0"/>
              </a:rPr>
              <a:t>	  //logic to send message</a:t>
            </a:r>
          </a:p>
          <a:p>
            <a:pPr lvl="1"/>
            <a:r>
              <a:rPr lang="en-US" sz="1600" dirty="0">
                <a:latin typeface="+mj-lt"/>
                <a:cs typeface="Arial" pitchFamily="34" charset="0"/>
              </a:rPr>
              <a:t> </a:t>
            </a:r>
            <a:r>
              <a:rPr lang="en-US" sz="1600" dirty="0" smtClean="0">
                <a:latin typeface="+mj-lt"/>
                <a:cs typeface="Arial" pitchFamily="34" charset="0"/>
              </a:rPr>
              <a:t>    }</a:t>
            </a:r>
          </a:p>
          <a:p>
            <a:pPr lvl="1"/>
            <a:r>
              <a:rPr lang="en-US" sz="1600" dirty="0" smtClean="0">
                <a:latin typeface="+mj-lt"/>
                <a:cs typeface="Arial" pitchFamily="34" charset="0"/>
              </a:rPr>
              <a:t>}</a:t>
            </a:r>
            <a:endParaRPr lang="en-US" sz="1600" dirty="0">
              <a:latin typeface="+mj-lt"/>
              <a:cs typeface="Arial" pitchFamily="34" charset="0"/>
            </a:endParaRPr>
          </a:p>
        </p:txBody>
      </p:sp>
      <p:sp>
        <p:nvSpPr>
          <p:cNvPr id="6" name="AutoShape 4"/>
          <p:cNvSpPr>
            <a:spLocks noChangeArrowheads="1"/>
          </p:cNvSpPr>
          <p:nvPr/>
        </p:nvSpPr>
        <p:spPr bwMode="auto">
          <a:xfrm>
            <a:off x="660400" y="5109936"/>
            <a:ext cx="7848600" cy="914400"/>
          </a:xfrm>
          <a:prstGeom prst="roundRect">
            <a:avLst>
              <a:gd name="adj" fmla="val 16667"/>
            </a:avLst>
          </a:prstGeom>
          <a:noFill/>
          <a:ln w="19050">
            <a:solidFill>
              <a:schemeClr val="tx1"/>
            </a:solidFill>
            <a:round/>
            <a:headEnd/>
            <a:tailEnd/>
          </a:ln>
          <a:effectLst/>
        </p:spPr>
        <p:txBody>
          <a:bodyPr wrap="none" anchor="ctr"/>
          <a:lstStyle/>
          <a:p>
            <a:pPr lvl="1"/>
            <a:r>
              <a:rPr lang="en-US" sz="1600" dirty="0" smtClean="0">
                <a:latin typeface="+mj-lt"/>
                <a:cs typeface="Arial" pitchFamily="34" charset="0"/>
              </a:rPr>
              <a:t>Sender&lt;String&gt; </a:t>
            </a:r>
            <a:r>
              <a:rPr lang="en-US" sz="1600" dirty="0" err="1" smtClean="0">
                <a:latin typeface="+mj-lt"/>
                <a:cs typeface="Arial" pitchFamily="34" charset="0"/>
              </a:rPr>
              <a:t>stringSender</a:t>
            </a:r>
            <a:r>
              <a:rPr lang="en-US" sz="1600" dirty="0" smtClean="0">
                <a:latin typeface="+mj-lt"/>
                <a:cs typeface="Arial" pitchFamily="34" charset="0"/>
              </a:rPr>
              <a:t> = new Sender&lt;String&gt;();</a:t>
            </a:r>
          </a:p>
          <a:p>
            <a:pPr lvl="1"/>
            <a:r>
              <a:rPr lang="en-US" sz="1600" dirty="0" smtClean="0">
                <a:latin typeface="+mj-lt"/>
                <a:cs typeface="Arial" pitchFamily="34" charset="0"/>
              </a:rPr>
              <a:t>Sender&lt;Employee&gt; </a:t>
            </a:r>
            <a:r>
              <a:rPr lang="en-US" sz="1600" dirty="0" err="1" smtClean="0">
                <a:latin typeface="+mj-lt"/>
                <a:cs typeface="Arial" pitchFamily="34" charset="0"/>
              </a:rPr>
              <a:t>empSender</a:t>
            </a:r>
            <a:r>
              <a:rPr lang="en-US" sz="1600" dirty="0" smtClean="0">
                <a:latin typeface="+mj-lt"/>
                <a:cs typeface="Arial" pitchFamily="34" charset="0"/>
              </a:rPr>
              <a:t> = new Sender&lt;Employee&gt;();</a:t>
            </a:r>
            <a:endParaRPr lang="en-US" sz="1600" dirty="0">
              <a:latin typeface="+mj-lt"/>
              <a:cs typeface="Arial" pitchFamily="34" charset="0"/>
            </a:endParaRPr>
          </a:p>
        </p:txBody>
      </p:sp>
    </p:spTree>
    <p:extLst>
      <p:ext uri="{BB962C8B-B14F-4D97-AF65-F5344CB8AC3E}">
        <p14:creationId xmlns:p14="http://schemas.microsoft.com/office/powerpoint/2010/main" val="15133271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p:cNvSpPr>
          <p:nvPr>
            <p:ph type="title" idx="4294967295"/>
          </p:nvPr>
        </p:nvSpPr>
        <p:spPr>
          <a:xfrm>
            <a:off x="0" y="412750"/>
            <a:ext cx="8531225" cy="855663"/>
          </a:xfrm>
        </p:spPr>
        <p:txBody>
          <a:bodyPr>
            <a:normAutofit/>
          </a:bodyPr>
          <a:lstStyle/>
          <a:p>
            <a:r>
              <a:rPr lang="en-US" sz="2000" dirty="0" smtClean="0"/>
              <a:t>12.2: Writing Generic Classes</a:t>
            </a:r>
            <a:r>
              <a:rPr lang="en-US" sz="2000" b="1" dirty="0"/>
              <a:t/>
            </a:r>
            <a:br>
              <a:rPr lang="en-US" sz="2000" b="1" dirty="0"/>
            </a:br>
            <a:r>
              <a:rPr lang="en-US" sz="2000" dirty="0"/>
              <a:t>Generics Terminology </a:t>
            </a:r>
          </a:p>
        </p:txBody>
      </p:sp>
      <p:sp>
        <p:nvSpPr>
          <p:cNvPr id="4" name="Content Placeholder 3"/>
          <p:cNvSpPr>
            <a:spLocks noGrp="1"/>
          </p:cNvSpPr>
          <p:nvPr>
            <p:ph idx="4294967295"/>
          </p:nvPr>
        </p:nvSpPr>
        <p:spPr>
          <a:xfrm>
            <a:off x="298450" y="1495425"/>
            <a:ext cx="8845550" cy="4643438"/>
          </a:xfrm>
        </p:spPr>
        <p:txBody>
          <a:bodyPr>
            <a:normAutofit/>
          </a:bodyPr>
          <a:lstStyle/>
          <a:p>
            <a:r>
              <a:rPr lang="en-US" dirty="0">
                <a:solidFill>
                  <a:schemeClr val="tx1"/>
                </a:solidFill>
              </a:rPr>
              <a:t>Below listed are different conventions used in generics</a:t>
            </a:r>
          </a:p>
        </p:txBody>
      </p:sp>
      <p:graphicFrame>
        <p:nvGraphicFramePr>
          <p:cNvPr id="2" name="Table 1"/>
          <p:cNvGraphicFramePr>
            <a:graphicFrameLocks noGrp="1"/>
          </p:cNvGraphicFramePr>
          <p:nvPr>
            <p:extLst>
              <p:ext uri="{D42A27DB-BD31-4B8C-83A1-F6EECF244321}">
                <p14:modId xmlns:p14="http://schemas.microsoft.com/office/powerpoint/2010/main" val="3578761783"/>
              </p:ext>
            </p:extLst>
          </p:nvPr>
        </p:nvGraphicFramePr>
        <p:xfrm>
          <a:off x="711201" y="2180772"/>
          <a:ext cx="7619999" cy="2753360"/>
        </p:xfrm>
        <a:graphic>
          <a:graphicData uri="http://schemas.openxmlformats.org/drawingml/2006/table">
            <a:tbl>
              <a:tblPr firstRow="1" bandRow="1">
                <a:tableStyleId>{5C22544A-7EE6-4342-B048-85BDC9FD1C3A}</a:tableStyleId>
              </a:tblPr>
              <a:tblGrid>
                <a:gridCol w="2249713"/>
                <a:gridCol w="5370286"/>
              </a:tblGrid>
              <a:tr h="0">
                <a:tc>
                  <a:txBody>
                    <a:bodyPr/>
                    <a:lstStyle/>
                    <a:p>
                      <a:r>
                        <a:rPr lang="en-US" dirty="0" smtClean="0">
                          <a:latin typeface="+mj-lt"/>
                        </a:rPr>
                        <a:t>Syntax</a:t>
                      </a:r>
                      <a:endParaRPr lang="en-US" dirty="0">
                        <a:latin typeface="+mj-lt"/>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Meaning</a:t>
                      </a:r>
                      <a:endParaRPr lang="en-US" dirty="0">
                        <a:latin typeface="+mj-lt"/>
                      </a:endParaRPr>
                    </a:p>
                  </a:txBody>
                  <a:tcPr/>
                </a:tc>
              </a:tr>
              <a:tr h="0">
                <a:tc>
                  <a:txBody>
                    <a:bodyPr/>
                    <a:lstStyle/>
                    <a:p>
                      <a:r>
                        <a:rPr lang="en-US" dirty="0" smtClean="0">
                          <a:latin typeface="+mj-lt"/>
                        </a:rPr>
                        <a:t>&lt;T&gt;</a:t>
                      </a:r>
                      <a:endParaRPr lang="en-US" dirty="0">
                        <a:latin typeface="+mj-lt"/>
                      </a:endParaRPr>
                    </a:p>
                  </a:txBody>
                  <a:tcPr/>
                </a:tc>
                <a:tc>
                  <a:txBody>
                    <a:bodyPr/>
                    <a:lstStyle/>
                    <a:p>
                      <a:r>
                        <a:rPr lang="en-US" dirty="0" smtClean="0">
                          <a:latin typeface="+mj-lt"/>
                        </a:rPr>
                        <a:t>T denotes instance</a:t>
                      </a:r>
                      <a:r>
                        <a:rPr lang="en-US" baseline="0" dirty="0" smtClean="0">
                          <a:latin typeface="+mj-lt"/>
                        </a:rPr>
                        <a:t> of any reference type</a:t>
                      </a:r>
                      <a:endParaRPr lang="en-US" dirty="0">
                        <a:latin typeface="+mj-lt"/>
                      </a:endParaRPr>
                    </a:p>
                  </a:txBody>
                  <a:tcPr/>
                </a:tc>
              </a:tr>
              <a:tr h="370840">
                <a:tc>
                  <a:txBody>
                    <a:bodyPr/>
                    <a:lstStyle/>
                    <a:p>
                      <a:r>
                        <a:rPr lang="en-US" dirty="0" smtClean="0">
                          <a:latin typeface="+mj-lt"/>
                        </a:rPr>
                        <a:t>&lt;?&gt;</a:t>
                      </a:r>
                      <a:endParaRPr lang="en-US" dirty="0">
                        <a:latin typeface="+mj-lt"/>
                      </a:endParaRPr>
                    </a:p>
                  </a:txBody>
                  <a:tcPr/>
                </a:tc>
                <a:tc>
                  <a:txBody>
                    <a:bodyPr/>
                    <a:lstStyle/>
                    <a:p>
                      <a:r>
                        <a:rPr lang="en-US" dirty="0" smtClean="0">
                          <a:latin typeface="+mj-lt"/>
                        </a:rPr>
                        <a:t>? denotes</a:t>
                      </a:r>
                      <a:r>
                        <a:rPr lang="en-US" baseline="0" dirty="0" smtClean="0">
                          <a:latin typeface="+mj-lt"/>
                        </a:rPr>
                        <a:t> object of any type</a:t>
                      </a:r>
                      <a:endParaRPr lang="en-US" dirty="0">
                        <a:latin typeface="+mj-lt"/>
                      </a:endParaRPr>
                    </a:p>
                  </a:txBody>
                  <a:tcPr/>
                </a:tc>
              </a:tr>
              <a:tr h="370840">
                <a:tc>
                  <a:txBody>
                    <a:bodyPr/>
                    <a:lstStyle/>
                    <a:p>
                      <a:r>
                        <a:rPr lang="en-US" dirty="0" smtClean="0">
                          <a:latin typeface="+mj-lt"/>
                        </a:rPr>
                        <a:t>&lt;?</a:t>
                      </a:r>
                      <a:r>
                        <a:rPr lang="en-US" baseline="0" dirty="0" smtClean="0">
                          <a:latin typeface="+mj-lt"/>
                        </a:rPr>
                        <a:t> super T&gt;</a:t>
                      </a:r>
                      <a:endParaRPr lang="en-US" dirty="0">
                        <a:latin typeface="+mj-lt"/>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 denotes</a:t>
                      </a:r>
                      <a:r>
                        <a:rPr lang="en-US" baseline="0" dirty="0" smtClean="0">
                          <a:latin typeface="+mj-lt"/>
                        </a:rPr>
                        <a:t> lower bound object of type T</a:t>
                      </a:r>
                      <a:endParaRPr lang="en-US" dirty="0" smtClean="0">
                        <a:latin typeface="+mj-lt"/>
                      </a:endParaRPr>
                    </a:p>
                  </a:txBody>
                  <a:tcPr/>
                </a:tc>
              </a:tr>
              <a:tr h="370840">
                <a:tc>
                  <a:txBody>
                    <a:bodyPr/>
                    <a:lstStyle/>
                    <a:p>
                      <a:r>
                        <a:rPr lang="en-US" dirty="0" smtClean="0">
                          <a:latin typeface="+mj-lt"/>
                        </a:rPr>
                        <a:t>&lt;?</a:t>
                      </a:r>
                      <a:r>
                        <a:rPr lang="en-US" baseline="0" dirty="0" smtClean="0">
                          <a:latin typeface="+mj-lt"/>
                        </a:rPr>
                        <a:t> extends T&gt;</a:t>
                      </a:r>
                      <a:endParaRPr lang="en-US" dirty="0">
                        <a:latin typeface="+mj-lt"/>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 denotes</a:t>
                      </a:r>
                      <a:r>
                        <a:rPr lang="en-US" baseline="0" dirty="0" smtClean="0">
                          <a:latin typeface="+mj-lt"/>
                        </a:rPr>
                        <a:t> upper bound object of type T (class)</a:t>
                      </a:r>
                      <a:endParaRPr lang="en-US" dirty="0" smtClean="0">
                        <a:latin typeface="+mj-lt"/>
                      </a:endParaRPr>
                    </a:p>
                  </a:txBody>
                  <a:tcPr/>
                </a:tc>
              </a:tr>
              <a:tr h="370840">
                <a:tc>
                  <a:txBody>
                    <a:bodyPr/>
                    <a:lstStyle/>
                    <a:p>
                      <a:r>
                        <a:rPr lang="en-US" dirty="0" smtClean="0">
                          <a:latin typeface="+mj-lt"/>
                        </a:rPr>
                        <a:t>&lt;K, V&gt;</a:t>
                      </a:r>
                      <a:endParaRPr lang="en-US" dirty="0">
                        <a:latin typeface="+mj-lt"/>
                      </a:endParaRPr>
                    </a:p>
                  </a:txBody>
                  <a:tcPr/>
                </a:tc>
                <a:tc>
                  <a:txBody>
                    <a:bodyPr/>
                    <a:lstStyle/>
                    <a:p>
                      <a:r>
                        <a:rPr lang="en-US" dirty="0" smtClean="0">
                          <a:latin typeface="+mj-lt"/>
                        </a:rPr>
                        <a:t>K and V denotes</a:t>
                      </a:r>
                      <a:r>
                        <a:rPr lang="en-US" baseline="0" dirty="0" smtClean="0">
                          <a:latin typeface="+mj-lt"/>
                        </a:rPr>
                        <a:t> instance of any type (same as T) </a:t>
                      </a:r>
                      <a:endParaRPr lang="en-US" dirty="0">
                        <a:latin typeface="+mj-lt"/>
                      </a:endParaRPr>
                    </a:p>
                  </a:txBody>
                  <a:tcPr/>
                </a:tc>
              </a:tr>
            </a:tbl>
          </a:graphicData>
        </a:graphic>
      </p:graphicFrame>
    </p:spTree>
    <p:extLst>
      <p:ext uri="{BB962C8B-B14F-4D97-AF65-F5344CB8AC3E}">
        <p14:creationId xmlns:p14="http://schemas.microsoft.com/office/powerpoint/2010/main" val="21149795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p:cNvSpPr>
          <p:nvPr>
            <p:ph type="title" idx="4294967295"/>
          </p:nvPr>
        </p:nvSpPr>
        <p:spPr>
          <a:xfrm>
            <a:off x="0" y="412750"/>
            <a:ext cx="8531225" cy="855663"/>
          </a:xfrm>
        </p:spPr>
        <p:txBody>
          <a:bodyPr>
            <a:normAutofit/>
          </a:bodyPr>
          <a:lstStyle/>
          <a:p>
            <a:r>
              <a:rPr lang="en-US" sz="2000" dirty="0" smtClean="0"/>
              <a:t>12.3</a:t>
            </a:r>
            <a:r>
              <a:rPr lang="en-US" sz="2000" dirty="0"/>
              <a:t>: </a:t>
            </a:r>
            <a:r>
              <a:rPr lang="en-US" sz="2000" dirty="0" smtClean="0"/>
              <a:t>Using Generics With Collections</a:t>
            </a:r>
            <a:r>
              <a:rPr lang="en-US" sz="2000" b="1" dirty="0"/>
              <a:t/>
            </a:r>
            <a:br>
              <a:rPr lang="en-US" sz="2000" b="1" dirty="0"/>
            </a:br>
            <a:r>
              <a:rPr lang="en-US" sz="2000" dirty="0"/>
              <a:t>Using Generics with Collections</a:t>
            </a:r>
          </a:p>
        </p:txBody>
      </p:sp>
      <p:sp>
        <p:nvSpPr>
          <p:cNvPr id="178179" name="Rectangle 3"/>
          <p:cNvSpPr>
            <a:spLocks noGrp="1"/>
          </p:cNvSpPr>
          <p:nvPr>
            <p:ph idx="4294967295"/>
          </p:nvPr>
        </p:nvSpPr>
        <p:spPr>
          <a:xfrm>
            <a:off x="298450" y="1495425"/>
            <a:ext cx="8845550" cy="4643438"/>
          </a:xfrm>
        </p:spPr>
        <p:txBody>
          <a:bodyPr>
            <a:normAutofit/>
          </a:bodyPr>
          <a:lstStyle/>
          <a:p>
            <a:pPr lvl="1"/>
            <a:r>
              <a:rPr lang="en-US" dirty="0">
                <a:solidFill>
                  <a:schemeClr val="tx1"/>
                </a:solidFill>
              </a:rPr>
              <a:t>Before Generics: </a:t>
            </a:r>
          </a:p>
          <a:p>
            <a:pPr lvl="2"/>
            <a:endParaRPr lang="en-US" sz="1600" dirty="0">
              <a:solidFill>
                <a:schemeClr val="tx1"/>
              </a:solidFill>
            </a:endParaRPr>
          </a:p>
          <a:p>
            <a:pPr lvl="2"/>
            <a:endParaRPr lang="en-US" sz="1600" dirty="0">
              <a:solidFill>
                <a:schemeClr val="tx1"/>
              </a:solidFill>
            </a:endParaRPr>
          </a:p>
          <a:p>
            <a:pPr lvl="2"/>
            <a:endParaRPr lang="en-US" sz="1600" dirty="0">
              <a:solidFill>
                <a:schemeClr val="tx1"/>
              </a:solidFill>
            </a:endParaRPr>
          </a:p>
          <a:p>
            <a:pPr>
              <a:buFont typeface="Arial" pitchFamily="34" charset="0"/>
              <a:buNone/>
            </a:pPr>
            <a:r>
              <a:rPr lang="en-US" sz="1600" b="0" i="1" dirty="0">
                <a:solidFill>
                  <a:schemeClr val="tx1"/>
                </a:solidFill>
              </a:rPr>
              <a:t>      </a:t>
            </a:r>
            <a:endParaRPr lang="en-US" sz="1600" i="1" dirty="0">
              <a:solidFill>
                <a:schemeClr val="tx1"/>
              </a:solidFill>
            </a:endParaRPr>
          </a:p>
          <a:p>
            <a:pPr lvl="1"/>
            <a:r>
              <a:rPr lang="en-US" dirty="0" smtClean="0">
                <a:solidFill>
                  <a:schemeClr val="tx1"/>
                </a:solidFill>
              </a:rPr>
              <a:t>After </a:t>
            </a:r>
            <a:r>
              <a:rPr lang="en-US" dirty="0">
                <a:solidFill>
                  <a:schemeClr val="tx1"/>
                </a:solidFill>
              </a:rPr>
              <a:t>Generics:</a:t>
            </a:r>
          </a:p>
        </p:txBody>
      </p:sp>
      <p:sp>
        <p:nvSpPr>
          <p:cNvPr id="178180" name="AutoShape 4"/>
          <p:cNvSpPr>
            <a:spLocks noChangeArrowheads="1"/>
          </p:cNvSpPr>
          <p:nvPr/>
        </p:nvSpPr>
        <p:spPr bwMode="auto">
          <a:xfrm>
            <a:off x="762000" y="1904006"/>
            <a:ext cx="7848600" cy="1109663"/>
          </a:xfrm>
          <a:prstGeom prst="roundRect">
            <a:avLst>
              <a:gd name="adj" fmla="val 16667"/>
            </a:avLst>
          </a:prstGeom>
          <a:noFill/>
          <a:ln w="19050">
            <a:solidFill>
              <a:schemeClr val="tx1"/>
            </a:solidFill>
            <a:round/>
            <a:headEnd/>
            <a:tailEnd/>
          </a:ln>
          <a:effectLst/>
        </p:spPr>
        <p:txBody>
          <a:bodyPr wrap="none" anchor="ctr"/>
          <a:lstStyle/>
          <a:p>
            <a:pPr lvl="1"/>
            <a:r>
              <a:rPr lang="en-US" sz="1400" dirty="0">
                <a:latin typeface="+mj-lt"/>
                <a:cs typeface="Arial" pitchFamily="34" charset="0"/>
              </a:rPr>
              <a:t>List </a:t>
            </a:r>
            <a:r>
              <a:rPr lang="en-US" sz="1400" dirty="0" err="1">
                <a:latin typeface="+mj-lt"/>
                <a:cs typeface="Arial" pitchFamily="34" charset="0"/>
              </a:rPr>
              <a:t>myIntegerList</a:t>
            </a:r>
            <a:r>
              <a:rPr lang="en-US" sz="1400" dirty="0">
                <a:latin typeface="+mj-lt"/>
                <a:cs typeface="Arial" pitchFamily="34" charset="0"/>
              </a:rPr>
              <a:t> = new </a:t>
            </a:r>
            <a:r>
              <a:rPr lang="en-US" sz="1400" dirty="0" err="1">
                <a:latin typeface="+mj-lt"/>
                <a:cs typeface="Arial" pitchFamily="34" charset="0"/>
              </a:rPr>
              <a:t>LinkedList</a:t>
            </a:r>
            <a:r>
              <a:rPr lang="en-US" sz="1400" dirty="0">
                <a:latin typeface="+mj-lt"/>
                <a:cs typeface="Arial" pitchFamily="34" charset="0"/>
              </a:rPr>
              <a:t>(); // 1</a:t>
            </a:r>
          </a:p>
          <a:p>
            <a:pPr lvl="1"/>
            <a:r>
              <a:rPr lang="en-US" sz="1400" dirty="0" err="1">
                <a:latin typeface="+mj-lt"/>
                <a:cs typeface="Arial" pitchFamily="34" charset="0"/>
              </a:rPr>
              <a:t>myIntegerList.add</a:t>
            </a:r>
            <a:r>
              <a:rPr lang="en-US" sz="1400" dirty="0">
                <a:latin typeface="+mj-lt"/>
                <a:cs typeface="Arial" pitchFamily="34" charset="0"/>
              </a:rPr>
              <a:t>(new Integer(0)); // 2</a:t>
            </a:r>
          </a:p>
          <a:p>
            <a:pPr lvl="1"/>
            <a:r>
              <a:rPr lang="en-US" sz="1400" dirty="0">
                <a:latin typeface="+mj-lt"/>
                <a:cs typeface="Arial" pitchFamily="34" charset="0"/>
              </a:rPr>
              <a:t>Integer </a:t>
            </a:r>
            <a:r>
              <a:rPr lang="en-US" sz="1400" dirty="0" err="1">
                <a:latin typeface="+mj-lt"/>
                <a:cs typeface="Arial" pitchFamily="34" charset="0"/>
              </a:rPr>
              <a:t>intObj</a:t>
            </a:r>
            <a:r>
              <a:rPr lang="en-US" sz="1400" dirty="0">
                <a:latin typeface="+mj-lt"/>
                <a:cs typeface="Arial" pitchFamily="34" charset="0"/>
              </a:rPr>
              <a:t> = (Integer) </a:t>
            </a:r>
            <a:r>
              <a:rPr lang="en-US" sz="1400" dirty="0" err="1">
                <a:latin typeface="+mj-lt"/>
                <a:cs typeface="Arial" pitchFamily="34" charset="0"/>
              </a:rPr>
              <a:t>myIntegerList.iterator</a:t>
            </a:r>
            <a:r>
              <a:rPr lang="en-US" sz="1400" dirty="0">
                <a:latin typeface="+mj-lt"/>
                <a:cs typeface="Arial" pitchFamily="34" charset="0"/>
              </a:rPr>
              <a:t>().next(); // 3</a:t>
            </a:r>
          </a:p>
        </p:txBody>
      </p:sp>
      <p:sp>
        <p:nvSpPr>
          <p:cNvPr id="178181" name="AutoShape 5"/>
          <p:cNvSpPr>
            <a:spLocks noChangeArrowheads="1"/>
          </p:cNvSpPr>
          <p:nvPr/>
        </p:nvSpPr>
        <p:spPr bwMode="auto">
          <a:xfrm>
            <a:off x="762000" y="4205195"/>
            <a:ext cx="7848600" cy="1135063"/>
          </a:xfrm>
          <a:prstGeom prst="roundRect">
            <a:avLst>
              <a:gd name="adj" fmla="val 16667"/>
            </a:avLst>
          </a:prstGeom>
          <a:noFill/>
          <a:ln w="19050">
            <a:solidFill>
              <a:schemeClr val="tx1"/>
            </a:solidFill>
            <a:round/>
            <a:headEnd/>
            <a:tailEnd/>
          </a:ln>
          <a:effectLst/>
        </p:spPr>
        <p:txBody>
          <a:bodyPr wrap="none" anchor="ctr"/>
          <a:lstStyle/>
          <a:p>
            <a:pPr lvl="1"/>
            <a:r>
              <a:rPr lang="en-US" sz="1400" dirty="0">
                <a:latin typeface="+mj-lt"/>
                <a:cs typeface="Arial" pitchFamily="34" charset="0"/>
              </a:rPr>
              <a:t>List&lt;Integer&gt; </a:t>
            </a:r>
            <a:r>
              <a:rPr lang="en-US" sz="1400" dirty="0" err="1">
                <a:latin typeface="+mj-lt"/>
                <a:cs typeface="Arial" pitchFamily="34" charset="0"/>
              </a:rPr>
              <a:t>myIntegerList</a:t>
            </a:r>
            <a:r>
              <a:rPr lang="en-US" sz="1400" dirty="0">
                <a:latin typeface="+mj-lt"/>
                <a:cs typeface="Arial" pitchFamily="34" charset="0"/>
              </a:rPr>
              <a:t> = new </a:t>
            </a:r>
            <a:r>
              <a:rPr lang="en-US" sz="1400" dirty="0" err="1">
                <a:latin typeface="+mj-lt"/>
                <a:cs typeface="Arial" pitchFamily="34" charset="0"/>
              </a:rPr>
              <a:t>LinkedList</a:t>
            </a:r>
            <a:r>
              <a:rPr lang="en-US" sz="1400" dirty="0">
                <a:latin typeface="+mj-lt"/>
                <a:cs typeface="Arial" pitchFamily="34" charset="0"/>
              </a:rPr>
              <a:t>&lt;Integer&gt;(); // 1</a:t>
            </a:r>
          </a:p>
          <a:p>
            <a:pPr lvl="1"/>
            <a:r>
              <a:rPr lang="en-US" sz="1400" dirty="0" err="1">
                <a:latin typeface="+mj-lt"/>
                <a:cs typeface="Arial" pitchFamily="34" charset="0"/>
              </a:rPr>
              <a:t>myIntegerList.add</a:t>
            </a:r>
            <a:r>
              <a:rPr lang="en-US" sz="1400" dirty="0">
                <a:latin typeface="+mj-lt"/>
                <a:cs typeface="Arial" pitchFamily="34" charset="0"/>
              </a:rPr>
              <a:t>(new Integer(0)); //2</a:t>
            </a:r>
          </a:p>
          <a:p>
            <a:pPr lvl="1"/>
            <a:r>
              <a:rPr lang="en-US" sz="1400" dirty="0">
                <a:latin typeface="+mj-lt"/>
                <a:cs typeface="Arial" pitchFamily="34" charset="0"/>
              </a:rPr>
              <a:t>Integer </a:t>
            </a:r>
            <a:r>
              <a:rPr lang="en-US" sz="1400" dirty="0" err="1">
                <a:latin typeface="+mj-lt"/>
                <a:cs typeface="Arial" pitchFamily="34" charset="0"/>
              </a:rPr>
              <a:t>intObj</a:t>
            </a:r>
            <a:r>
              <a:rPr lang="en-US" sz="1400" dirty="0">
                <a:latin typeface="+mj-lt"/>
                <a:cs typeface="Arial" pitchFamily="34" charset="0"/>
              </a:rPr>
              <a:t> = </a:t>
            </a:r>
            <a:r>
              <a:rPr lang="en-US" sz="1400" dirty="0" err="1">
                <a:latin typeface="+mj-lt"/>
                <a:cs typeface="Arial" pitchFamily="34" charset="0"/>
              </a:rPr>
              <a:t>myIntegerList.iterator</a:t>
            </a:r>
            <a:r>
              <a:rPr lang="en-US" sz="1400" dirty="0">
                <a:latin typeface="+mj-lt"/>
                <a:cs typeface="Arial" pitchFamily="34" charset="0"/>
              </a:rPr>
              <a:t>().next(); // 3</a:t>
            </a:r>
          </a:p>
        </p:txBody>
      </p:sp>
      <p:pic>
        <p:nvPicPr>
          <p:cNvPr id="178182" name="Picture 6" descr="light bulb2"/>
          <p:cNvPicPr>
            <a:picLocks noChangeAspect="1" noChangeArrowheads="1"/>
          </p:cNvPicPr>
          <p:nvPr/>
        </p:nvPicPr>
        <p:blipFill>
          <a:blip r:embed="rId3" cstate="print"/>
          <a:srcRect/>
          <a:stretch>
            <a:fillRect/>
          </a:stretch>
        </p:blipFill>
        <p:spPr bwMode="auto">
          <a:xfrm>
            <a:off x="304800" y="3429653"/>
            <a:ext cx="533400" cy="533400"/>
          </a:xfrm>
          <a:prstGeom prst="rect">
            <a:avLst/>
          </a:prstGeom>
          <a:noFill/>
        </p:spPr>
      </p:pic>
      <p:sp>
        <p:nvSpPr>
          <p:cNvPr id="178184" name="AutoShape 8"/>
          <p:cNvSpPr>
            <a:spLocks noChangeArrowheads="1"/>
          </p:cNvSpPr>
          <p:nvPr/>
        </p:nvSpPr>
        <p:spPr bwMode="auto">
          <a:xfrm>
            <a:off x="762000" y="3439553"/>
            <a:ext cx="7848600" cy="533400"/>
          </a:xfrm>
          <a:prstGeom prst="roundRect">
            <a:avLst>
              <a:gd name="adj" fmla="val 16667"/>
            </a:avLst>
          </a:prstGeom>
          <a:noFill/>
          <a:ln w="19050">
            <a:solidFill>
              <a:schemeClr val="tx1"/>
            </a:solidFill>
            <a:round/>
            <a:headEnd/>
            <a:tailEnd/>
          </a:ln>
          <a:effectLst/>
        </p:spPr>
        <p:txBody>
          <a:bodyPr wrap="none" anchor="ctr"/>
          <a:lstStyle/>
          <a:p>
            <a:pPr lvl="1"/>
            <a:r>
              <a:rPr lang="en-US" sz="1400" dirty="0">
                <a:latin typeface="+mj-lt"/>
                <a:cs typeface="Arial" pitchFamily="34" charset="0"/>
              </a:rPr>
              <a:t>Note: Line no 3 if not properly </a:t>
            </a:r>
            <a:r>
              <a:rPr lang="en-US" sz="1400" dirty="0" err="1">
                <a:latin typeface="+mj-lt"/>
                <a:cs typeface="Arial" pitchFamily="34" charset="0"/>
              </a:rPr>
              <a:t>typecasted</a:t>
            </a:r>
            <a:r>
              <a:rPr lang="en-US" sz="1400" dirty="0">
                <a:latin typeface="+mj-lt"/>
                <a:cs typeface="Arial" pitchFamily="34" charset="0"/>
              </a:rPr>
              <a:t> will throw runtime exception</a:t>
            </a:r>
          </a:p>
        </p:txBody>
      </p:sp>
    </p:spTree>
    <p:extLst>
      <p:ext uri="{BB962C8B-B14F-4D97-AF65-F5344CB8AC3E}">
        <p14:creationId xmlns:p14="http://schemas.microsoft.com/office/powerpoint/2010/main" val="10945343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3"/>
          <p:cNvSpPr>
            <a:spLocks noGrp="1"/>
          </p:cNvSpPr>
          <p:nvPr>
            <p:ph type="sldNum" sz="quarter" idx="4294967295"/>
          </p:nvPr>
        </p:nvSpPr>
        <p:spPr bwMode="auto">
          <a:xfrm>
            <a:off x="0" y="6477000"/>
            <a:ext cx="533400" cy="228600"/>
          </a:xfrm>
          <a:prstGeom prst="rect">
            <a:avLst/>
          </a:prstGeom>
          <a:noFill/>
          <a:ln>
            <a:miter lim="800000"/>
            <a:headEnd/>
            <a:tailEnd/>
          </a:ln>
        </p:spPr>
        <p:txBody>
          <a:bodyPr/>
          <a:lstStyle/>
          <a:p>
            <a:pPr algn="r">
              <a:lnSpc>
                <a:spcPct val="100000"/>
              </a:lnSpc>
              <a:buClrTx/>
              <a:buFontTx/>
              <a:buNone/>
            </a:pPr>
            <a:fld id="{29C491A8-AD83-4A2D-BC8A-A4F651CFB61C}" type="slidenum">
              <a:rPr lang="en-US" sz="1000">
                <a:solidFill>
                  <a:schemeClr val="tx1"/>
                </a:solidFill>
                <a:latin typeface="Trebuchet MS" pitchFamily="34" charset="0"/>
              </a:rPr>
              <a:pPr algn="r">
                <a:lnSpc>
                  <a:spcPct val="100000"/>
                </a:lnSpc>
                <a:buClrTx/>
                <a:buFontTx/>
                <a:buNone/>
              </a:pPr>
              <a:t>9</a:t>
            </a:fld>
            <a:endParaRPr lang="en-US" sz="1000">
              <a:solidFill>
                <a:schemeClr val="tx1"/>
              </a:solidFill>
              <a:latin typeface="Trebuchet MS" pitchFamily="34" charset="0"/>
            </a:endParaRPr>
          </a:p>
        </p:txBody>
      </p:sp>
      <p:sp>
        <p:nvSpPr>
          <p:cNvPr id="31752" name="Rectangle 8"/>
          <p:cNvSpPr>
            <a:spLocks noGrp="1"/>
          </p:cNvSpPr>
          <p:nvPr>
            <p:ph type="title" idx="4294967295"/>
          </p:nvPr>
        </p:nvSpPr>
        <p:spPr>
          <a:xfrm>
            <a:off x="0" y="412750"/>
            <a:ext cx="8531225" cy="855663"/>
          </a:xfrm>
        </p:spPr>
        <p:txBody>
          <a:bodyPr>
            <a:normAutofit/>
          </a:bodyPr>
          <a:lstStyle/>
          <a:p>
            <a:r>
              <a:rPr lang="en-US" sz="2000" dirty="0" smtClean="0"/>
              <a:t>12.3</a:t>
            </a:r>
            <a:r>
              <a:rPr lang="en-US" sz="2000" dirty="0"/>
              <a:t>: Using Generics with Collections</a:t>
            </a:r>
            <a:r>
              <a:rPr lang="en-US" sz="2000" b="1" dirty="0"/>
              <a:t/>
            </a:r>
            <a:br>
              <a:rPr lang="en-US" sz="2000" b="1" dirty="0"/>
            </a:br>
            <a:r>
              <a:rPr lang="en-US" sz="2000" dirty="0"/>
              <a:t>What problems does Generics solve?</a:t>
            </a:r>
          </a:p>
        </p:txBody>
      </p:sp>
      <p:sp>
        <p:nvSpPr>
          <p:cNvPr id="31753" name="Rectangle 9"/>
          <p:cNvSpPr>
            <a:spLocks noGrp="1"/>
          </p:cNvSpPr>
          <p:nvPr>
            <p:ph idx="4294967295"/>
          </p:nvPr>
        </p:nvSpPr>
        <p:spPr>
          <a:xfrm>
            <a:off x="298450" y="1495425"/>
            <a:ext cx="8845550" cy="4643438"/>
          </a:xfrm>
        </p:spPr>
        <p:txBody>
          <a:bodyPr/>
          <a:lstStyle/>
          <a:p>
            <a:r>
              <a:rPr lang="en-US" dirty="0">
                <a:solidFill>
                  <a:schemeClr val="tx1"/>
                </a:solidFill>
              </a:rPr>
              <a:t>Problem: Collection element types:</a:t>
            </a:r>
          </a:p>
          <a:p>
            <a:pPr lvl="1"/>
            <a:r>
              <a:rPr lang="en-US" dirty="0">
                <a:solidFill>
                  <a:schemeClr val="tx1"/>
                </a:solidFill>
              </a:rPr>
              <a:t>Compiler is unable to verify types.</a:t>
            </a:r>
          </a:p>
          <a:p>
            <a:pPr lvl="1"/>
            <a:r>
              <a:rPr lang="en-US" dirty="0">
                <a:solidFill>
                  <a:schemeClr val="tx1"/>
                </a:solidFill>
              </a:rPr>
              <a:t>Assignment must have type casting.</a:t>
            </a:r>
          </a:p>
          <a:p>
            <a:pPr lvl="1"/>
            <a:r>
              <a:rPr lang="en-US" dirty="0" err="1">
                <a:solidFill>
                  <a:schemeClr val="tx1"/>
                </a:solidFill>
              </a:rPr>
              <a:t>ClassCastException</a:t>
            </a:r>
            <a:r>
              <a:rPr lang="en-US" dirty="0">
                <a:solidFill>
                  <a:schemeClr val="tx1"/>
                </a:solidFill>
              </a:rPr>
              <a:t> can occur during runtime.</a:t>
            </a:r>
          </a:p>
          <a:p>
            <a:r>
              <a:rPr lang="en-US" dirty="0">
                <a:solidFill>
                  <a:schemeClr val="tx1"/>
                </a:solidFill>
              </a:rPr>
              <a:t>Solution: Generics</a:t>
            </a:r>
          </a:p>
          <a:p>
            <a:pPr lvl="1"/>
            <a:r>
              <a:rPr lang="en-US" dirty="0">
                <a:solidFill>
                  <a:schemeClr val="tx1"/>
                </a:solidFill>
              </a:rPr>
              <a:t>Tell the compiler type of the collection.</a:t>
            </a:r>
          </a:p>
          <a:p>
            <a:pPr lvl="1"/>
            <a:r>
              <a:rPr lang="en-US" dirty="0">
                <a:solidFill>
                  <a:schemeClr val="tx1"/>
                </a:solidFill>
              </a:rPr>
              <a:t>Let the compiler fill in the cast.</a:t>
            </a:r>
          </a:p>
          <a:p>
            <a:pPr lvl="2"/>
            <a:r>
              <a:rPr lang="en-US" b="1" dirty="0">
                <a:solidFill>
                  <a:schemeClr val="tx1"/>
                </a:solidFill>
              </a:rPr>
              <a:t>Example: </a:t>
            </a:r>
            <a:r>
              <a:rPr lang="en-US" dirty="0">
                <a:solidFill>
                  <a:schemeClr val="tx1"/>
                </a:solidFill>
              </a:rPr>
              <a:t>Compiler will check if you are adding Integer type entry to a String type collection (compile time detection of type mismatch).</a:t>
            </a:r>
          </a:p>
        </p:txBody>
      </p:sp>
    </p:spTree>
    <p:extLst>
      <p:ext uri="{BB962C8B-B14F-4D97-AF65-F5344CB8AC3E}">
        <p14:creationId xmlns:p14="http://schemas.microsoft.com/office/powerpoint/2010/main" val="3625671026"/>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Dc8wFtNDQEWdRtOXF1Qy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MtFIJDhqukmiZrrs7RIxO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BBk8lAE_1EizYsNCWPJyz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LSf6F_6IvUOzE1MWebP3wg"/>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lIkCAESggUqrdbLfjv5zD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1xI4A68crEiZSNCDbGy9g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zTl75Tp2nEy_4PpazGLtV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heme/theme1.xml><?xml version="1.0" encoding="utf-8"?>
<a:theme xmlns:a="http://schemas.openxmlformats.org/drawingml/2006/main" name="2_Corporate Presentation Template (4x3 - Normal)">
  <a:themeElements>
    <a:clrScheme name="Capgemini">
      <a:dk1>
        <a:srgbClr val="00264A"/>
      </a:dk1>
      <a:lt1>
        <a:sysClr val="window" lastClr="FFFFFF"/>
      </a:lt1>
      <a:dk2>
        <a:srgbClr val="9F958F"/>
      </a:dk2>
      <a:lt2>
        <a:srgbClr val="909090"/>
      </a:lt2>
      <a:accent1>
        <a:srgbClr val="F9BE01"/>
      </a:accent1>
      <a:accent2>
        <a:srgbClr val="ED771A"/>
      </a:accent2>
      <a:accent3>
        <a:srgbClr val="B70132"/>
      </a:accent3>
      <a:accent4>
        <a:srgbClr val="691E7C"/>
      </a:accent4>
      <a:accent5>
        <a:srgbClr val="0098CC"/>
      </a:accent5>
      <a:accent6>
        <a:srgbClr val="BDBD00"/>
      </a:accent6>
      <a:hlink>
        <a:srgbClr val="7DAFA5"/>
      </a:hlink>
      <a:folHlink>
        <a:srgbClr val="BA0065"/>
      </a:folHlink>
    </a:clrScheme>
    <a:fontScheme name="Capgemin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solidFill>
            <a:schemeClr val="tx2"/>
          </a:solid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2.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22E8C0FC-19AA-49B3-8B48-D5D7B28791A3}"/>
    </a:ext>
  </a:extLst>
</a:theme>
</file>

<file path=ppt/theme/theme3.xml><?xml version="1.0" encoding="utf-8"?>
<a:theme xmlns:a="http://schemas.openxmlformats.org/drawingml/2006/main" name="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D402EEFE-15E7-483D-8A8B-C0D1F6FA0BF2}"/>
    </a:ext>
  </a:extLst>
</a:theme>
</file>

<file path=ppt/theme/theme4.xml><?xml version="1.0" encoding="utf-8"?>
<a:theme xmlns:a="http://schemas.openxmlformats.org/drawingml/2006/main" name="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D62C5B02-DB0C-41FB-BDEB-B0054E93272C}"/>
    </a:ext>
  </a:extLst>
</a:theme>
</file>

<file path=ppt/theme/theme5.xml><?xml version="1.0" encoding="utf-8"?>
<a:theme xmlns:a="http://schemas.openxmlformats.org/drawingml/2006/main" name="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D859A5F2-C739-41AA-9514-D41AE2EC2FA5}"/>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64F797F9BD2124B9B89E1787624A7F8" ma:contentTypeVersion="9" ma:contentTypeDescription="Create a new document." ma:contentTypeScope="" ma:versionID="47f4cee75829005120e89cd2469d13d7">
  <xsd:schema xmlns:xsd="http://www.w3.org/2001/XMLSchema" xmlns:xs="http://www.w3.org/2001/XMLSchema" xmlns:p="http://schemas.microsoft.com/office/2006/metadata/properties" xmlns:ns2="http://schemas.microsoft.com/sharepoint/v3/fields" xmlns:ns3="26bed2a0-a239-4228-bd8e-b46f54fc12da" targetNamespace="http://schemas.microsoft.com/office/2006/metadata/properties" ma:root="true" ma:fieldsID="e30c8c25242ea639c89cd63a34a535c3" ns2:_="" ns3:_="">
    <xsd:import namespace="http://schemas.microsoft.com/sharepoint/v3/fields"/>
    <xsd:import namespace="26bed2a0-a239-4228-bd8e-b46f54fc12da"/>
    <xsd:element name="properties">
      <xsd:complexType>
        <xsd:sequence>
          <xsd:element name="documentManagement">
            <xsd:complexType>
              <xsd:all>
                <xsd:element ref="ns2:_Version" minOccurs="0"/>
                <xsd:element ref="ns3:Level"/>
                <xsd:element ref="ns3:Category"/>
                <xsd:element ref="ns2:_DCDateModified" minOccurs="0"/>
                <xsd:element ref="ns3:Material_x0020_Type"/>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Version" ma:index="8" nillable="true" ma:displayName="Version" ma:internalName="_Version">
      <xsd:simpleType>
        <xsd:restriction base="dms:Text"/>
      </xsd:simpleType>
    </xsd:element>
    <xsd:element name="_DCDateModified" ma:index="11" nillable="true" ma:displayName="Date Modified" ma:description="The date on which this resource was last modified" ma:format="DateTime" ma:internalName="_DCDateModified">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6bed2a0-a239-4228-bd8e-b46f54fc12da" elementFormDefault="qualified">
    <xsd:import namespace="http://schemas.microsoft.com/office/2006/documentManagement/types"/>
    <xsd:import namespace="http://schemas.microsoft.com/office/infopath/2007/PartnerControls"/>
    <xsd:element name="Level" ma:index="9"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10"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12"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DCDateModified xmlns="http://schemas.microsoft.com/sharepoint/v3/fields" xsi:nil="true"/>
    <Material_x0020_Type xmlns="26bed2a0-a239-4228-bd8e-b46f54fc12da">Demos</Material_x0020_Type>
    <Category xmlns="26bed2a0-a239-4228-bd8e-b46f54fc12da">Module Artifact</Category>
    <Level xmlns="26bed2a0-a239-4228-bd8e-b46f54fc12da">L1</Level>
  </documentManagement>
</p:properties>
</file>

<file path=customXml/itemProps1.xml><?xml version="1.0" encoding="utf-8"?>
<ds:datastoreItem xmlns:ds="http://schemas.openxmlformats.org/officeDocument/2006/customXml" ds:itemID="{8822AE23-1E53-40C0-A9D6-78058086B113}"/>
</file>

<file path=customXml/itemProps2.xml><?xml version="1.0" encoding="utf-8"?>
<ds:datastoreItem xmlns:ds="http://schemas.openxmlformats.org/officeDocument/2006/customXml" ds:itemID="{1B673CDC-8BE6-4391-ABD9-A817C61AB8C9}"/>
</file>

<file path=customXml/itemProps3.xml><?xml version="1.0" encoding="utf-8"?>
<ds:datastoreItem xmlns:ds="http://schemas.openxmlformats.org/officeDocument/2006/customXml" ds:itemID="{7C1830C8-F522-4AF4-83DD-915E4EE23EB4}"/>
</file>

<file path=docProps/app.xml><?xml version="1.0" encoding="utf-8"?>
<Properties xmlns="http://schemas.openxmlformats.org/officeDocument/2006/extended-properties" xmlns:vt="http://schemas.openxmlformats.org/officeDocument/2006/docPropsVTypes">
  <Template/>
  <TotalTime>3446</TotalTime>
  <Words>1993</Words>
  <Application>Microsoft Office PowerPoint</Application>
  <PresentationFormat>On-screen Show (4:3)</PresentationFormat>
  <Paragraphs>289</Paragraphs>
  <Slides>17</Slides>
  <Notes>17</Notes>
  <HiddenSlides>0</HiddenSlides>
  <MMClips>0</MMClips>
  <ScaleCrop>false</ScaleCrop>
  <HeadingPairs>
    <vt:vector size="6" baseType="variant">
      <vt:variant>
        <vt:lpstr>Theme</vt:lpstr>
      </vt:variant>
      <vt:variant>
        <vt:i4>5</vt:i4>
      </vt:variant>
      <vt:variant>
        <vt:lpstr>Embedded OLE Servers</vt:lpstr>
      </vt:variant>
      <vt:variant>
        <vt:i4>1</vt:i4>
      </vt:variant>
      <vt:variant>
        <vt:lpstr>Slide Titles</vt:lpstr>
      </vt:variant>
      <vt:variant>
        <vt:i4>17</vt:i4>
      </vt:variant>
    </vt:vector>
  </HeadingPairs>
  <TitlesOfParts>
    <vt:vector size="23" baseType="lpstr">
      <vt:lpstr>2_Corporate Presentation Template (4x3 - Normal)</vt:lpstr>
      <vt:lpstr>Capgemini 2017_Cover slides</vt:lpstr>
      <vt:lpstr>Section slides</vt:lpstr>
      <vt:lpstr>Content Layouts</vt:lpstr>
      <vt:lpstr>Content and Image Layouts</vt:lpstr>
      <vt:lpstr>think-cell Slide</vt:lpstr>
      <vt:lpstr>Core Java 8 and Development Tools</vt:lpstr>
      <vt:lpstr>Lesson Objectives</vt:lpstr>
      <vt:lpstr>12.1: Introduction to Generics  Generics </vt:lpstr>
      <vt:lpstr>12.1: Introduction to Generics Generics </vt:lpstr>
      <vt:lpstr>12.2: Writing Generic Classes Generics Fundamentals</vt:lpstr>
      <vt:lpstr>12.2: Writing Generic Classes Writing Generic Types</vt:lpstr>
      <vt:lpstr>12.2: Writing Generic Classes Generics Terminology </vt:lpstr>
      <vt:lpstr>12.3: Using Generics With Collections Using Generics with Collections</vt:lpstr>
      <vt:lpstr>12.3: Using Generics with Collections What problems does Generics solve?</vt:lpstr>
      <vt:lpstr>12.3: Using Generics with Collections  Using Generic Classes: 1</vt:lpstr>
      <vt:lpstr>12.3: Using Generics with Collections Using Generic Classes: 2</vt:lpstr>
      <vt:lpstr>12.3: Using Generics with Collections  Generics</vt:lpstr>
      <vt:lpstr>12.3: Using Generics with Collections  Generics</vt:lpstr>
      <vt:lpstr>12.3: Using Generics with Collections  Generics</vt:lpstr>
      <vt:lpstr>12.3: Using Generics with Collections  Generics</vt:lpstr>
      <vt:lpstr>Summary</vt:lpstr>
      <vt:lpstr>Review Questions</vt:lpstr>
    </vt:vector>
  </TitlesOfParts>
  <Company>Hewlett-Packard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ClassBook-LessonXX-Template IGATE</dc:title>
  <dc:creator>iGATE</dc:creator>
  <cp:lastModifiedBy>shankar</cp:lastModifiedBy>
  <cp:revision>217</cp:revision>
  <cp:lastPrinted>2016-07-13T09:26:04Z</cp:lastPrinted>
  <dcterms:created xsi:type="dcterms:W3CDTF">2012-05-18T02:59:15Z</dcterms:created>
  <dcterms:modified xsi:type="dcterms:W3CDTF">2018-04-04T11:35:00Z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Url">
    <vt:lpwstr/>
  </property>
  <property fmtid="{D5CDD505-2E9C-101B-9397-08002B2CF9AE}" pid="3" name="ContentTypeId">
    <vt:lpwstr>0x010100064F797F9BD2124B9B89E1787624A7F8</vt:lpwstr>
  </property>
  <property fmtid="{D5CDD505-2E9C-101B-9397-08002B2CF9AE}" pid="4" name="_SourceUrl">
    <vt:lpwstr/>
  </property>
</Properties>
</file>